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94" r:id="rId4"/>
    <p:sldId id="295" r:id="rId5"/>
    <p:sldId id="334" r:id="rId6"/>
    <p:sldId id="327" r:id="rId7"/>
    <p:sldId id="335" r:id="rId8"/>
    <p:sldId id="328" r:id="rId9"/>
    <p:sldId id="329" r:id="rId10"/>
    <p:sldId id="330" r:id="rId11"/>
    <p:sldId id="332" r:id="rId12"/>
    <p:sldId id="333" r:id="rId13"/>
    <p:sldId id="320" r:id="rId14"/>
    <p:sldId id="319" r:id="rId15"/>
    <p:sldId id="322" r:id="rId16"/>
    <p:sldId id="27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L" initials="L" lastIdx="1" clrIdx="0">
    <p:extLst>
      <p:ext uri="{19B8F6BF-5375-455C-9EA6-DF929625EA0E}">
        <p15:presenceInfo xmlns:p15="http://schemas.microsoft.com/office/powerpoint/2012/main" userId="b4fb761ac43864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6-04T13:05:45.5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26161 4553 0,'0'-35'109,"0"0"-109,105 0 16,0 0-1,35 35-15,-105 0 16,35 0-16,1 0 15,-36 0 1,-35-35 47,35 0-48,0 35-15,0 0 16,-35-35-1,35 35-15,0 0 32,35-35-17,0 35-15,70-35 16,-70 0-16,-35 35 16,-35-35-16,35 35 15,-35-35 1,0 0-16,0 0 15,0 0-15,0 0 16,0 0 0,0 0-16,0 0 0,0 0 15,0 0 1,0 0-16,0 0 31,0-1 32,0 1-48,0 0-15,0 0 0,0-35 16,0 0 0,-35 0-1,-35-35-15,35 35 0,-35 0 16,0 0-1,35 35-15,0 0 16,0 35-16,35-35 16,-35 0-16,35 0 15,-35 0 1,35 0-16,0 0 0,-35 35 16,0 0-1,0 0 1,0 0-16,0 0 15,0 0-15,-1 0 16,1 0 0,0 0 15,0 0-15,-35 0-16,0 0 15,-35 0-15,35 0 16,0 35-16,35 0 15,0-35-15,0 35 47,0 0-31,35 0-16,-35 0 16,0 0-16,0 35 15,35-35-15,-35 35 16,35-35-16,-35 0 15,35 0-15,0 0 16,0 0-16,0 0 16,-35-35-16,35 35 15,0 0 1,0 0 0,0 0-1,0 0-15,0 0 16,0 35-1,35 71-15,-35-106 16,35 105-16,0-35 16,-35-70-16,35 35 15,0 0-15,-35-35 16,35-35 0,-35 35 46,35-35-46,-35 35-1,35-35-15,0 35 16,0 0-16,-35 0 16,35 0-1,-35 0-15,35-35 16,-35 35-1,0 0-15,35-35 16,0 0 0,0 35-1</inkml:trace>
  <inkml:trace contextRef="#ctx0" brushRef="#br0" timeOffset="16219.84">11557 5498 0,'35'0'47,"35"0"-31,0 0-16,-35 0 15,0 0-15,105 0 0,0 0 16,-35 0-16,0 0 16,105 0-1,-140 0 1,1 0-16,-36 0 15,0 0-15,0 0 16,0 0 0,0 0-16,0 0 31,35 0-31,-35 0 16,35 0-1,0 0-15,35 35 0,0-35 16,-35 0-16,35 0 15,0 0-15,-35 0 16,-35 0-16</inkml:trace>
  <inkml:trace contextRef="#ctx0" brushRef="#br0" timeOffset="17317.99">15199 5288 0,'35'0'46,"35"0"-46,35 0 16,-35 0-16,0 0 16,-35 0-16,0 0 15,35 0-15,1 0 16,-36 0 0,35 0-16,-35 0 15,0 0 48,0 0-48,35 0-15,-35 0 16,35 0-16,0 0 16,0 0-16,-35 0 15</inkml:trace>
  <inkml:trace contextRef="#ctx0" brushRef="#br0" timeOffset="19435.02">20067 5253 0,'35'0'125,"-35"35"-109,35-35-16,35 0 15,0 0 1,0 0-16,1 0 16,-36 0-1,0 0-15,0 0 16,0 0 31,35 0-32,-35 0-15,0 0 16,35 0-16,-35 0 16,0 0-1,0 0 17,0 0-17,0 0-15,0 0 16,0 0-16,0 0 15</inkml:trace>
  <inkml:trace contextRef="#ctx0" brushRef="#br0" timeOffset="23085.12">26687 5253 0,'35'0'94,"0"0"-94,0 0 16,35 0-16,70-35 15,-35 35-15,0 0 0,-35 0 16,-35 0 0,0 0-1,0 0 1,0 0-16,0 0 0,35 0 15,0 0-15,0 35 16,35 35 0,-35-70-16,0 0 0,0 35 15,0-35 1,-35 0-16,0 0 16</inkml:trace>
  <inkml:trace contextRef="#ctx0" brushRef="#br0" timeOffset="25021.8">2661 6129 0,'70'0'62,"0"0"-46,-35 0-16,35 0 15,0 35-15,-35-35 16,0 35-16,0-35 16,35 0-16,-35 0 15,36 0-15,-36 0 16,35 0-16,35 0 16,-35 0-16,35 0 15,-35-35-15,-35 35 16,0 0-16,0 0 31,0 0-31,0 0 31,0 0-15,0 0-16,0 0 16,0 0-1,0 0 16,0-35-15,105 35-16,-35 0 16,0-35-16,-35 35 15,-35-35-15,0 35 16,0 0 0</inkml:trace>
  <inkml:trace contextRef="#ctx0" brushRef="#br0" timeOffset="73370.37">24165 12432 0,'0'-35'140</inkml:trace>
  <inkml:trace contextRef="#ctx0" brushRef="#br0" timeOffset="76338.39">24130 12257 0,'35'0'172,"0"0"-140,0 0-32,0 0 15,0 0-15,0 0 63,0 0-48,-35-35-15,35 35 16,0 0-16,0 0 16,0 0 15,0 0 0,35-35-15,-35 35-1,0-35 1,0 35 31,0 0-47,35 0 15,-70-35 1,35 35 0,0 0 15,0-35-15,105 0-16,-104 35 15,34-35-15,-35 35 31,0-35 157,0 0-172,0 0-1,0 0-15,-35 0 16,35 0-16,-35 0 15,35 0-15,-35 0 16,35 0 0,-35 0-16,0 0 15,0 0 142,0 0-142,0 0 16,0-35-15,0 35-16,0-36 16,0 36-16,0 0 15,0-35-15,0 35 16,0 0-16,0-35 16,0 35-16,0 0 15,0 0-15,0-35 16,0 35-16,0-35 15,0 35-15,0 0 16,0 0 0,0 0-16,0 0 15,0 0-15,0 0 16,0 0-16,-35 0 16,0 0-1,35-35-15,-35 35 16,35 0-1,-35 0-15,0 0 16,0 0 0,35 0-16,-35 0 15,0 0-15,0 35 16,0 0-16,-1-35 16,1 0-1,0 35-15,-35-35 16,35 35-16,0-35 15,0 35-15,35-35 16,-35 35 15,0 0-15,-35 0 15,35-35-31,-35 35 16,35 0-16,35-35 15,-70 35 64,35 0-64,0 0-15,0 0 16,0 35-16,35 0 109,-35-35-93,0 35-16,0 0 15,0 0 1,0 0 0,35 0-16,-35-35 15,35 35-15,0 0 16,-35 35-16,35-35 16,-35 0-16,35 0 15,-35 35-15,35 0 16,0 0-16,-35-35 15,35 35-15,-35-35 16,35 0-16,-35 35 16,35-35-16,0 35 15,0-35-15,0 0 16,0 0 0,0 0 93,0 0-93,0 0-1,0 0-15,0 0 16,0 0-16,0 0 15,0 0-15,0 35 16,0 1-16,0-1 0,0-35 16,0 0-1,0 0 1,0 0-16,0 0 16,0 0-16,0 0 15,0 35 1,0 0-1,0 0-15,0 0 16,0-35-16,0 35 16,0-35-16,0 0 15,0 0 1,0 0 78,35 0-79,0-35 17,-35 35-17,35 0 16,0-35-15,0 0-16,0 35 16,0 0-16,0-35 15,0 35 1,0-35 0,0 0 30,70 35-30,0-35 0,-35 0-16,0 0 0,-35 0 15,0 35-15,0-35 94</inkml:trace>
  <inkml:trace contextRef="#ctx0" brushRef="#br0" timeOffset="82458.92">23920 12362 0,'35'0'218,"0"0"-186,35-35-32,0 35 15,0-35-15,-35 35 16,0 0-16,0 0 16,-35-35 46,35 35-62,0 0 16,0 0-16,0-35 15,0 35 17,0 0-1,0 0-16,0-35-15,0 35 16,0 0 0,-35-35 15,35 35-15,0 0-1,0 0-15,0 0 16,0 0-16,0 0 15,0 0 439,0 0-439,-35 35 1,35-35-1,-35 35-15</inkml:trace>
  <inkml:trace contextRef="#ctx0" brushRef="#br0" timeOffset="88282.52">19192 10366 0,'35'0'110,"0"0"-95,0 0-15,-35 35 16,35-35-16,0 0 15,0 35-15,0-35 16,0 35 0,0-35-16,0 0 15,35 0-15,-35 0 16,0 0-16,0 0 16,0 0-1,0 0 16</inkml:trace>
  <inkml:trace contextRef="#ctx0" brushRef="#br0" timeOffset="89061.26">20242 13448 0,'35'35'78,"0"-35"-78,0 35 16,0-35-16,36 35 16,-36-35-16,0 0 15,35 35-15,-35-35 16,0 0 0</inkml:trace>
  <inkml:trace contextRef="#ctx0" brushRef="#br0" timeOffset="100744.12">18596 10646 0,'70'0'125,"0"-35"-109,36 35-16,69-35 15,-70 35-15,35-35 16,0 35-16,-70 0 0,-35 0 16,0 0-1,0 0-15,0 0 16,0 0-16,0 0 15,35 0 1,35 0 0,-35 0-16,0 0 15,-35 0-15,0 0 32,0 0-17,0 0-15,0 0 16,35 0-16,0 0 31,-35 0-31,0 0 16,1 0-16,-1 0 0,0 0 15,0 0 1,0 0-16,35 0 16,0 0-1,0 0-15,0 0 16,-35 0-16,0 0 0,0 0 15,0 0 1,0 0-16,0 0 16,35 0-1,-35 0-15,35 0 16,0 0-16,-35-35 0,35 35 16,-35-35-16,35 35 15,-35 0 1,0 0 15,0 0-15,0 0-16,0 0 15,0 0-15,0 0 16,0 0-16,0 0 16,0 0-16,0 0 15,0 0 1,0 0-1,1 0 1,-1 0 0,0 0-16,0 0 15,0 0 32</inkml:trace>
  <inkml:trace contextRef="#ctx0" brushRef="#br0" timeOffset="102395.73">19122 14673 0</inkml:trace>
  <inkml:trace contextRef="#ctx0" brushRef="#br0" timeOffset="103227.69">19087 14918 0,'35'35'109,"35"0"-109,0 0 16,-35 0-16,35-35 0,0 35 16,-35-35-16,0 35 15,0-35-15,35 36 16,-35-36-16,0 0 16,35 35-16,0-35 15,35 0 1,-35 0-16,0 0 15,0 0-15,-35 35 16,35-35 0,-70 35-16,35-35 15,0 0 1,0 0 0,36 0-16,-1 0 15,35 0-15,-70 0 16,35 0-16,-35 0 15,0 0-15,0 0 16,0 0 0,0 0-1,35 0 1,-35 0-16,35 0 16,-35 0-1,0 0-15,35 0 16,-35 0-16,0 0 15,0 0-15</inkml:trace>
  <inkml:trace contextRef="#ctx0" brushRef="#br0" timeOffset="110743.51">5813 7635 0,'0'-35'156,"35"35"-156,0 0 15,35 0 1,-35-35 0,35 0-16,35-1 15,-35 36-15,36-35 16,-1 0-16,35 35 16,-70 0-16,35-70 15,-35 70-15,0 0 16,-35 0-16,0 0 15,35 0 1,0 0-16,0 0 16,0 0-16,35 0 15,-35 0-15,35 0 16,35 35-16,-35-35 16,-70 0-16,0 0 15,0 0 1,1 0 46,-1 0 1,0 0-32,0 35-15,0-35-1,-35 35 1,70 0 15,-35-35-31,0 36 16,35-36-16,-35 35 15,0-35-15,0 0 32</inkml:trace>
  <inkml:trace contextRef="#ctx0" brushRef="#br0" timeOffset="113598.55">5988 11767 0,'35'0'157,"0"0"-157,35 0 15,0 0-15,0 0 16,36 0-16,-1 0 15,-70 0-15,35 0 16,-35 0 0,0 0-16,0 0 15,35 0 1,0 0 0,-35 0-16,35 0 15,-35 0 1,0 0-1,0 35-15,0-35 16,0 0-16,0 35 16,0-35-16,0 0 31,0 0-31,0 0 16,0 0-16,0 0 15,0 0-15,0 0 31,0 0-15,0 0 0,0 0-1,0 0-15,0 0 16,0 0 15,0 0-31,0 35 16,0-35-1,0 0-15,0 0 16,0 0 0,36 35-1,-36-35 1,0 0 0,0 0-1,0 35 1,0-35-1,-35 35 1,35-35-16,0 0 16,0 0-1,0 35 1,-35 0-16,35-35 16,0 0-1,0 0 204,0 0-203,0 0-1,0 35-15,35-35 16,-35 35-1,0-35-15,35 35 16,-35-35-16,0 0 16</inkml:trace>
  <inkml:trace contextRef="#ctx0" brushRef="#br0" timeOffset="146867.26">3642 8615 0,'35'35'125,"-35"0"-110,70 0-15,0 0 16,-35-35-16,-35 35 15,70-35-15,-35 35 16,0 0-16,0-35 16,-35 35-16,70-35 78,-35 0-78,0 0 15,0 0-15,0 0 16,0 0 0,0 0-1,0 0 1,0 0-16,35 0 16,-35 0-1,35 0 1,-35 0-1,70 0-15,-70 0 16,71 0-16,-71 0 16,0-35-16,35 35 15,-35-35-15,0 35 32</inkml:trace>
  <inkml:trace contextRef="#ctx0" brushRef="#br0" timeOffset="147699.63">4377 9000 0,'0'35'63,"0"0"-48,0 0-15,0 35 16,0 0-16,0-35 16,0 35-16,-35 0 15,0 71-15,35-71 16,-35 35-16,35-35 15,0 0-15,0-35 16,0 0-16,-35 0 16,35 0-16,0 35 15,0-35-15,0 0 16,0 0-16,0 0 16,-35 0-1,35 0-15,0 0 0,0 0 16,0 0-1,-35-35 1,35 70-16,0-35 16,0 0-16,0 0 0,-35 0 15,35 0 1,-35-35 31,0 0-32</inkml:trace>
  <inkml:trace contextRef="#ctx0" brushRef="#br0" timeOffset="148775.62">5358 9841 0,'0'-35'47,"0"0"-16,-35 35 0,0 0 94,0 0-109,35 35 0,0 0-16,0 0 15,0 0 1,-35 35-16,35-35 16,0 0-16,0 0 15,0 35-15,0-35 16,-35 0-16,35 0 15,0 0 1,0 0 0,0 0-16,-35 0 15,35 35 1,0-35-16,-35-35 16,35 35-16,0 0 15,0 0-15,-35 0 16,0 0-1,35 0-15,-35-35 16,35 35 0,-35 0-16,0 0 31,35 0 0,-35-35-15,0 0 15,0 0-15,0 0-1,-1-35-15,1 0 16,35 0-16,-35 35 16</inkml:trace>
  <inkml:trace contextRef="#ctx0" brushRef="#br0" timeOffset="149698.24">4622 10331 0,'35'0'110,"0"0"-95,35 0 1,-34 0 0,34 0-16,-35 0 15,0 0-15,0 0 32,0 0 46,0 0-63,0 0-15,35 0 16,-35 0 31,0 0-16,0 0-15,0 0 31,0 0-1,0 0-14,0 0-17,0 0 63</inkml:trace>
  <inkml:trace contextRef="#ctx0" brushRef="#br0" timeOffset="151021.71">3432 13798 0,'35'0'78,"0"0"-78,0 0 15,0 0-15,0 0 16,35 0 0,-35 0-16,0 0 15,35-35-15,0 35 16,0 0-16,-35 0 16,-35-35-16,35 35 31,0 0 0,0 0-31,0 0 16,0 0-1,0 0 48,0 0-32,0 0-15</inkml:trace>
  <inkml:trace contextRef="#ctx0" brushRef="#br0" timeOffset="151186.26">4377 13693 0,'35'0'63</inkml:trace>
  <inkml:trace contextRef="#ctx0" brushRef="#br0" timeOffset="152058.43">3992 13798 0,'0'35'32,"0"0"-17,0 0 1,0 0-16,0 35 16,0 35-1,0-35-15,0 0 16,0 0-16,0 35 15,0-35-15,0 0 16,0-35-16,0 0 16,0 0-16,0 0 15,0 0 1,0 0-16,-35 0 16,35 35-16,0-35 15,0 35-15,0-35 16,0 0-1,0 0-15,0 0 16,-35 1-16,0-36 47,0 0-16,35-36-31,-35 1 0,35-70 16</inkml:trace>
  <inkml:trace contextRef="#ctx0" brushRef="#br0" timeOffset="153726.93">4587 14743 0,'0'35'94,"0"35"-94,0 0 15,0 35-15,0-35 16,0 1-16,0 34 15,0-70-15,0 0 16,-35 0-16,35 35 16,-35-70-16,35 35 15,0 0-15,-35 35 16,35 0-16,0 0 16,-35-35-1,35 35-15,0-35 16,0 0-1,-35-35-15,35 35 16,0 0 0,0 0-1,-35-35 63,0 0-62,35-70-16</inkml:trace>
  <inkml:trace contextRef="#ctx0" brushRef="#br0" timeOffset="155317.54">4552 14778 0,'35'0'250,"0"0"-250,0 0 32,0 0-1,0 0-16,0 0 17,-35 35-17,36 0 17,-1 0-1,0-35 0,-35 35-15,35-35-16,-35 35 15,0 0 1,35-35 0,-35 35-1,0 0 1,35-35-1,-35 35 17,0 0-1,0 1 0,0-1-15,0 0-1,-35-35 1,35 35 15,-35-35 1,35 35-17,-35-35 1,0 0 78,0 0-79,-1 0 32,1 0-31,0 0-1,0 0 63,0 0-46,0 0 30</inkml:trace>
  <inkml:trace contextRef="#ctx0" brushRef="#br0" timeOffset="163443.06">4202 13693 0,'35'0'344,"0"0"-328,35 35-16,-35-35 15,0 35 1,0 0 0,0-35 15,-35 35-15,35-35-1,0 0 16</inkml:trace>
  <inkml:trace contextRef="#ctx0" brushRef="#br0" timeOffset="-194583.3">14078 7389 0,'35'0'141,"36"0"-141,-36 0 16,0 0-16,0 0 15,-35 35 1,35-35-16,0 0 15,0 0 1,0 0-16,35 0 16,0 0-16,-35 0 15,105 0-15,-35 0 16,-35 0-16,35 0 16,0 0-16,-70 0 15,0 0-15,0 0 16,0 0 31,70 0-32,35 0-15,-70 35 16,35-35-16,-34 0 16,34 0-16,-35 0 15,-35 0-15,0 0 16,0 0-1,0 0 1,0 0-16,0 0 16,0 0 15,0 0-15,0 0 15,35 35-16,-35-35-15,0 0 16,35 0-16,-35 0 16,0 0-1,0 36 1,35-36-16,0 35 16,0-35-16,35 35 15,-70-35-15,0 35 16,0-35 15</inkml:trace>
  <inkml:trace contextRef="#ctx0" brushRef="#br0" timeOffset="-137780.39">13833 9140 0,'35'0'125,"0"0"-109,0 0-1,0 0-15,0 0 16,0 0 15,0 0 0,0 0 32,1 0-63,-1 0 16,35 0-16,-35 0 15,35 0-15,-35 0 16,35 0-16,-35 0 15,0 0-15,0 0 16,35 0 0,-35 0-16,0 0 15,0 0-15</inkml:trace>
  <inkml:trace contextRef="#ctx0" brushRef="#br0" timeOffset="-136743.16">8615 9946 0,'35'0'125,"35"0"-125,0 0 15,-35 0-15,35 0 16,-35 0-16</inkml:trace>
  <inkml:trace contextRef="#ctx0" brushRef="#br0" timeOffset="-136146.22">8615 10471 0,'35'0'94,"0"0"-79,0 0 1,0 0-16,-35 35 15</inkml:trace>
  <inkml:trace contextRef="#ctx0" brushRef="#br0" timeOffset="-135378.64">9280 12572 0,'35'0'62,"35"0"-46,36 0-16,-36 0 16,-35 0-16,35 0 15,-35 0-15,0 0 16,0 0 0,-35 35-1,35-35-15,0 0 16,0 0-1,35 0-15,0 35 16,0-35-16,-35 0 31</inkml:trace>
  <inkml:trace contextRef="#ctx0" brushRef="#br0" timeOffset="-134601.29">14919 13518 0,'35'0'16,"0"0"15</inkml:trace>
  <inkml:trace contextRef="#ctx0" brushRef="#br0" timeOffset="-133929.86">11417 13798 0,'35'0'94,"35"0"-94,0 0 15</inkml:trace>
  <inkml:trace contextRef="#ctx0" brushRef="#br0" timeOffset="-131958.9">14254 12047 0,'0'-35'94,"70"35"-94,-35-35 16,0 35-16,35 0 15,-35-35-15,0 35 16,0 0 0,0 0-16,0 0 15,0 0 17,35 0-32,0 0 15,0 0-15,0 0 16,0 0-16,0 0 15,-35 0-15,-35 35 16,35-35-16,0 35 16,35 0-16,0-35 15,-35 0-15,35 35 16,-35-35 0,0 0-16,35 0 15,-35 0 1,0 35 15,0-35-31,36 0 16,-1 35-1,0-35-15,-35 0 16,0 0-16,0 0 16,0 0-1,0 0 16,105 0-31,-105 0 16,105 0-16,140 0 16,-140 0-16,-35 0 15,-35 0-15,70 0 16,-105 0 187,0-35-187,0 35 46,0 0-46,1 0-1,-1 0 1,-35-35 0,35 35 15,0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6-04T13:12:41.1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2634 8253 0,'0'29'31,"0"29"-31,0 1 16,0 29-16,0 29 15,0-30 1,0-28-16,0-30 0,0 30 15,0-1-15,0 1 16,0-30-16,0 0 16,0 30-1,0-30-15,0 0 0,0 1 16,0-1-16,0 0 16,0 0 30,0 1-30,0-1 0,29-29-1,0 29 1,1 1 0,-1-30-16,-29 29 0,29-29 15,0 0 32,89 0-47,-1-29 16,-59-1-16,89 30 15,28-29-15,-58 29 16,0 0-16,-87 0 16,-30-29 62,0-1-78,29 30 15,-29-29-15,0 0 16,0 0-16,29-1 16,-29 1-16,0 0 15,29 29-15</inkml:trace>
  <inkml:trace contextRef="#ctx0" brushRef="#br0" timeOffset="1461.71">6381 7550 0,'29'0'79,"0"0"-64,30 0-15,58 0 16,-59-29-16,1 29 15,-30 0-15,30 0 16,-1 0-16,-29 0 16,30 0-16,-30 29 15,1-29-15,-1 0 16,0 0-16,30 0 16,-1 0-16,59 0 15,-29 0-15,29 0 16,-29 0-16,29 0 15,-29 0-15,0 0 16,-30 0-16,1 0 16,-1 0-16,30 0 15,29 0-15,0 0 16,-58 0-16,58 0 16,-59 0-16,-28 0 15,-1 0 48,30 0-48,28 0-15,-57 0 16,28 0-16,1 0 16,-1 0-16,89 29 15,-60 1-15,60-1 16,-118-29-16,117 59 15,1-30-15,-59-29 16,-30 0-16,1 0 16,-30 0-16</inkml:trace>
  <inkml:trace contextRef="#ctx0" brushRef="#br0" timeOffset="11344.21">18645 11676 0,'88'0'141,"-30"0"-141,30 30 15,-29-30-15,29 0 16,-30 0-16,-29 0 0,30 0 15,-30 0 1,1 0-16,-1 0 31,0 0-31,0 0 16,1 0-16,-1 0 16,0 0-16,0 0 46,1 0-46,28 29 0,-28-29 16</inkml:trace>
  <inkml:trace contextRef="#ctx0" brushRef="#br0" timeOffset="12646.63">23885 11588 0,'29'0'109,"0"0"-93,59 0-16,-59 0 15,88 0-15,-29 0 16,-29 0-16,29 0 15,-30 0-15,1 0 16,-1 0-16,-29 0 16,1 0-16,28 0 15,59 30-15,-29-30 16,-29 29-16,29 0 16,-1-29-16,30 0 15,-29 0-15,-29 0 16,-30 0-16,59 0 15,-59 0-15,0 0 16,1 0-16,-1 0 16,0-29-16,30 29 15,-1-29-15,1 29 16,-1 0-16,-28 0 16,-1 0-16,0 0 15,0 0-15,1 0 47,-1 0-31,0 0-16,-29-30 15,30 30 1,-1 0 0</inkml:trace>
  <inkml:trace contextRef="#ctx0" brushRef="#br0" timeOffset="15246.31">30939 11676 0</inkml:trace>
  <inkml:trace contextRef="#ctx0" brushRef="#br0" timeOffset="15932.71">30705 11764 0,'29'29'94,"30"-29"-94,-1 0 15,1 0-15,-1 0 16,1 0-16,-1 30 16,1-30-16,29 29 15,-30-29-15,1 29 16,29 0-16,-59-29 15,59 30-15,0-1 16,-30-29-16,1 29 16,-30-29-16,0 0 187,0 0-187,30 0 16,-30 0-16,0 0 0,1 0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6-04T13:40:04.3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28823 9070 0,'35'0'47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6-04T13:13:12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21777 8750 0,'0'29'78,"0"1"-62,0-1 0,0 0 46,29 30-46,1-30-16,-30 0 0,29 0 15,0 1-15,1-1 32,-1 0-32,0 30 0,-29-30 15,29 29 1,30-28-16,-59-1 0,29 0 15,0-29-15,30 30 16,-30-1 0,0-29-16,1 29 15,-1-29 1,0 0-16,1 0 16,-1 0-16,29 0 15,-28 0-15,28 0 16,59 0-16,-29 0 15,-59 0-15,59 0 16,-29 0-16,-1-29 16,1-30-1,-30 30 1,-29 0-16,117-88 16,-58 58-16,-1 30 15,1 0-15,29-1 16,-59 30-16,0 0 15,0 0-15,1 0 16,-1 0-16,0 0 16,0 0-1,30 0-15,-30 30 16,1-30-16,28 58 16,-58-29-16,59 1 15,-1-1-15,1 0 16,-30 0-16,0 1 15,1-30-15,-1 0 16,0 0 0,0 29-1,1-29 1,28 29 0,-29 1-16,1-30 15,-1 29-15,0 0 16,1-29-1,-30 29 1,29-29 109,0-29-125,30 0 16,-30 0-16,29-1 15,1 1-15,29 0 16,0-30-16,29 30 16,-117 0-16,29 29 15,0-30-15,1 30 16,-1 0-1,0 0-15,0 0 16,1 0-16,28 0 16,1 0-16,-1 0 15,1 0-15,-30 0 16,30 0-16,-1 30 16,-29-1-1,1-29 1,-1 0-1,-29 29 1,29-29-16,0 0 16,1 29-16,-1-29 15,0 0 1,1 0-16,-1 0 16,29 30-1,-28-30-15,-30 29 16,29-29-16,88 29 15,-88 1 1,1-30-16,28 0 16,1 29-16,-30-29 15,29 0-15,-28 0 32,-1 0-32,0 0 15,1 0 1,-1 0-16,0 0 15,-29 29-15,29-29 16,1 0-16,-1 0 16,0 0-16,0 29 15,1-29-15,-1 0 16,0 0 0,30 0-16,-30 0 15,30 0-15,-30 0 16,0 0-16,0 0 15,1 0-15,-1 0 16,0 0-16,0 0 16,1 0 15,-1 0-31,0 0 16,30 0-16,29 0 15,-30 0-15,59 0 16,0 0-16,-58 0 15,-1 0-15,-58-29 16,30 29-16,-30-29 16,29 29-1,0-29 1,1-1 0,28-28-16,1-1 15,28 1-15,31-1 16,-31 1-16</inkml:trace>
  <inkml:trace contextRef="#ctx0" brushRef="#br0" timeOffset="146190.44">7669 14673 0,'0'35'62,"0"0"-62,0 0 16,0 0 0,0 0-16,35 0 15,35-35-15,35 0 16,36 105-16,-36-105 16,0 35-16,35-35 15,-70 0-15,105 0 16,-70 35-16,0-35 15,-70 0-15,35 0 16,-35 0-16,35 0 16,-35 0-1,0 0-15,35 0 16,70 0-16,-35-35 16,36 35-16,34-35 15,35-35-15,-70 70 16,140-70-16,-70 70 15,-70-35-15,105-35 16,-139 70-16,69 0 16,-70 0-16,-35 0 15,0 0-15,-35 0 16,35 0 0,0 0-16,0 0 15,35 0-15,-70 0 16,70 0-16,-35 0 15,0 0-15,0 0 16,0-35-16,-35 35 16,0 0-1,35 0-15,-35 0 16,35 0-16,0 0 16,-34 0-16,104 0 15,-70 0 1,0 0-16,-35 0 15,35 0-15,0 0 16,-35 0 0,0 35-16,0-35 15,35 0 1,0 0-16,-35 0 16,0 0-16,0 0 15,0 0 1,-35 35-1,35-35 1,0 35-16,0-35 16,35 35-16,0-35 15,0 35-15,35 0 16,-35 0-16,-35-35 16,0 35-16,0 0 15,0-35 1,-35 35-16,35-35 47,1 0-32,-1 0 1,0 35 0,0-35-1,0 0-15,0 35 16,0-35-16,0 0 15,0 0-15,-35 36 16,35-36-16,0 0 31,0 0-15,0 0 15,0 0-31,0 0 16,35 35-16,0-35 15,-35 0-15,0 35 16,0-35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6-04T13:43:06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2311 5288 0,'0'-35'0,"70"35"156,0 0-141,0 0-15,0 0 16,35 0-16,-35 0 16,0 0-16,0 35 0,0-35 15,0 35 1,-35-35 0,35 35-16,-35-35 0,36 0 15,34 0 1,-35 0-16,0 0 0,0 0 15,35 0 1,70 0-16,-70 0 16,0 0-16,0 35 15,-35-35-15,70 0 16,-70 0 0,-35 0-16,105 0 0,-105 0 15,35 0-15,1 0 16,-1 0-1,-35 0-15,0 0 16,35 0-16,0 0 16,0 0-16,0 0 15,-35 0 1,35 0-16,-35 0 16,0 0-16,35 0 15,-35 0-15,0 0 31,35 0-31,35 0 0,-35 0 16,35 0 0,35 0-16,-35-35 0,0 35 15,-35 0-15,1-35 16,34 35-16,-70 0 16,35-35-16,-35 35 15,35 0-15,-35 0 16,0 0-16,35 0 15,0 0-15,0 0 16,35 0-16,-35 0 16,0-35-16,0 35 15,0 0-15,0-35 16,0 35-16,-35 0 31,0 0 47,-35-35-62,35 35 0,0 0-1,0 0 1,0 0-16,0 0 15,35 0-15,-35 0 16,0 0 0,1 0-1,-1 0 1,0 0 0,0 0-1,0 0-15,0 0 16,0 0-16,0 0 15,0 0-15,0 0 16,0 0 47,0 0-48,0-70 1,-35 35-16,35 0 15,0 0-15,0 35 16,0-35 0,0 0-16,-35 0 15,0 0-15,0 0 16,35 35-16,-35-35 16,35-35-16,-35 35 15,0 0-15,35 35 16,-35-35-16,0 0 15,0-35 1,0 35-16,0-35 16,0 0-16,0 0 15,0 35-15,0-35 16,0 35 0,0 0-16,0 0 15,0 0-15,0 0 16,0 0-16,-35-35 15,35 35-15,-35-35 16,0 35-16,-35-1 16,70 1-16,-35-35 15,-35 35-15,35 0 16,0 35-16,0 0 16,0 0-1,0-35-15,-35 0 16,0 35-1,0 0-15,-106-35 16,71 35-16,70 0 16,-105 0-16,35-35 15,35 35-15,0 0 16,0-35-16,-35 35 16,35 0-16,-35 0 15,-35-70-15,70 70 16,-35 0-16,0-35 15,35 35-15,-36 0 16,36-35-16,-35 35 16,35-35-16,0 35 15,0-35-15,-70 35 16,35 0-16,35-35 16,-35 35-16,35-35 15,-35 35-15,35 0 16,-35 0-16,-35 0 15,35 0-15,0 0 16,34 0-16,-34 0 16,35 0-16,35 0 15,-35 0-15,35 0 16,0 0-16,0 0 16,-35 0-16,0 0 15,35 0-15,-35 0 16,0 0-16,0 0 15,0 35-15,0 0 16,0-35-16,-35 35 16,70-35-16,-70 0 15,35 0-15,0 0 16,35 0-16,-35 0 16,-71 0-16,71 0 15,-35 35-15,35-35 16,-35 70-16,35-70 15,0 0-15,-35 0 16,35 0-16,0 0 16,0 35-1,35-35-15,-35 0 16,0 0-16,0 35 16,0-35-1,0 35 1,35-35-16,-35 0 15,0 70-15,35-70 16,-35 0-16,34 35 16,-34 0-16,70 0 15,-35 0-15,-35 0 16,35 0-16,0 36 16,-35-36-16,35-35 0,-35 70 15,0 35 1,35-35-16,0 0 15,-35-35-15,35 35 16,0-35-16,0 35 16,35-35-1,0 0 1,0 0-16,-35-35 16,35 35-16,0 35 0,0-35 31,0 35-31,0-35 0,0 35 15,0 0-15,0-35 16,35-35 0,-35 35-16,35 0 0,0 0 15,0 0 1,0-35 0,-35 35-1,35 0 1,0-35-16,0 0 0,-35 35 15,35 0 1,0 0-16,0-35 0,-35 35 16,35-35-16,35 35 15,-35 0-15,35 0 16,0-35-16,-35 0 16,0 35-16,0-35 15,1 0-15,-36 35 16,35-35-16,35 0 15,-35 0-15,0 0 16,35 0 0,0 0-16,-35 0 15,0 0 1,0 35-16,0-35 16,0 0 30,0 0-30,0 0-16,0 0 0,0 0 16,0 0-16,35 0 15,-35 0 1,35 0-16,35 0 16,-70 0-1,35 0-15,-35 0 0,0 0 31,0 0 1,0 0-32,35 0 15,-35 0-15,0 0 16,0 0-16,0 0 16,0 0-1</inkml:trace>
  <inkml:trace contextRef="#ctx0" brushRef="#br0" timeOffset="14038.62">4587 8895 0,'105'0'156,"-35"0"-141,71 0-15,34-35 16,-70 35-16,105 0 0,-35 0 16,-35 0-16,-35 0 15,35 0-15,-105 0 32,0 0-17,35 35-15,-35-35 0,35 0 16,35 0-1,141 0-15,-71 0 16,-105 0-16,140-35 0,-105 35 16,-35 0-16,0 0 15,-35 0-15,0 0 32,0 0-32,0 0 15,0 0 1,0 0-16,35 0 0,0 0 15,-35 0 1,0 0-16,0 0 16,0 0-16,0 0 31,35 0-31,-35 0 16,36 0-1,-1-35-15,0 35 16,-35 0-1,0 0-15,0 0 0,0 0 16,35 0 15,0 0-31,35 0 0,-35 0 16,140 0 0,-140 0-16,0 0 15,-35 0 1,35 0-1,-35 0-15,0 0 16,35 0 0,35 0-16,-70 0 15,35 0-15,35 0 16,-34 0 0,-36 0-16,0 0 0,0 0 15,0 0 1,0 0-1,0 0-15,35 0 16,-35 0-16,35 0 16,0 35-16,0-35 15,0 0 1,-35 0-16,0 0 16,0 35-1,0-35-15,0 0 16,0 0-1,0 0-15,0 0 16,35 0-16,-35 0 16,0 0 15,0 0-15,0 0-16,0 0 15,0 35-15,0-35 16,0 0-1,0 0-15,35 0 16,-35 0-16</inkml:trace>
  <inkml:trace contextRef="#ctx0" brushRef="#br0" timeOffset="17381.29">12958 5043 0,'-35'0'0,"0"70"15,35 0-15,-35 35 16,35-35-16,-35 0 16,35 70-16,-35-34 0,0-1 15,35 0-15,-35-35 16,0 105-16,35-70 15,-70 0-15,34 35 16,36-35-16,-35 0 16,0 35-16,35-105 15,-35 140-15,35 0 16,0-35-16,-35-35 16,35 106-16,0-71 15,0 0-15,-35 35 16,35-70-16,0-35 15,0 0-15,0 0 16,0 35 0,0-35-16,0 35 0,0-35 15,0 35-15,0 0 16,0 0-16,0 35 16,0-70-16,0-35 15,0 106-15,0-36 16,0-35-16,0 35 15,0 0-15,35 35 16,0-35 0,-35 35-1,35-70-15,-35 0 0,0-35 16,35 70-16,-35 0 16,35-35-16,1 35 15,-36 0-15,35 35 16,0 0-16,-35-35 15,35-34-15,0 69 16,-35-70-16,35-35 16,0 35-16,-35 70 15,35-35-15,0 0 16,35 35-16,-35 0 16,0 35-16,0-70 15,0-35-15,-35 0 16,35 35-16,-35-70 15,70 70-15,-35-35 16,0 0-16,0 71 16,0-36-16,0 0 15,70 0-15,-105-70 16,35 35-16,-35-35 16,35 0-16,0 0 15,-35 0-15,35-35 16,0 70-16,35 0 15,0 0-15,0-35 16,0 35-16,-35-35 16,35-35-16,-35 0 15,0 0-15,1 0 16,-1 35 0,0-35-1,35 0-15,35 0 16,-70 0-16,70 0 15,70-70-15,-70 35 16,0 35-16,0-35 16,35-35-16,-105 70 15,35-35-15,-35-35 16,0 35 0,0 0-16,0-35 15,0 70-15,0-70 16,0 0-16,0 0 15,35-35-15,-70 70 16,35-70-16,0-1 16,-35 1-16,36 0 15,-1-35-15,0 35 16,-35-35 0,35 35-16,-35 0 15,0-70-15,0 70 16,0-105-16,0 140 15,70-70-15,-35 0 16,0 0-16,-35 70 16,35-36-16,-35 36 15,35-70-15,0 0 16,-35 35-16,0 70 16,35-70-16,0-70 15,-35 140-15,35-35 16,0-35-16,-35 35 15,35 0-15,-35-35 16,35 0-16,35-35 16,-35 0-16,-35-35 15,35 34-15,35 1 16,-70 35-16,35 0 16,0 0-16,-35-35 15,0 35-15,35 0 16,-35 0-16,35-35 15,-35 70-15,0-35 16,0 0-16,0 0 16,35 35-16,-35 0 15,0-35-15,0 35 16,0-1-16,0-34 16,0-35-16,0 35 15,0 0-15,0 0 16,0 0-16,0 35 15,0 0-15,0 0 16,0-35-16,0 35 16,0 35-16,0-35 15,-35 0-15,0 0 16,0 35-16,35 0 16,-35-35-16,0-35 15,0 35-15,0 0 16,0-35-16,-35-36 15,35 71-15,35-35 16,-35 35-16,0-35 16,0 70-16,0-70 15,0 35 1,0 35-16,-35 35 16,35-35-16,0 35 15,0 0-15,0-35 16,0 35-1,0 0-15,-35 0 16,-1 0-16,-34 0 16,0 0-16,0 0 15,-35 0-15,35 35 16,0 0-16,35-35 16,0 35-16,35-35 15,0 0-15,0 0 16,0 0-1,0 0 1,-35 35-16,0-35 16,0 35-16,-70-35 15,35 35-15,35-35 16,-1 35-16,36-35 16,0 0-1,0 0 110,-35 0-109,35 0-1</inkml:trace>
  <inkml:trace contextRef="#ctx0" brushRef="#br0" timeOffset="-207151.86">17651 17930 0,'-35'0'0,"0"0"16,-35 0-16,35 0 0,0 0 15,-35 0 1,35 0-16,0 0 0,-1 0 16,1 0-1,0 35 1,0-35-1,35 35-15,0 0 16,-35 0-16,35 0 0,-35-35 16,0 35-16,35 0 15,-35 0 1,35 0-16,0 0 0,0 0 47,0 35-32,0-35-15,0 0 16,0 35 0,0-35-16,0 0 15,35-35 17,-35 35-32,35 0 15,0 0 16,0-35 1,0 35-17,35-35-15,-34 0 16,-1 0-16,0 0 16,0 0 77,0 0-77,0-35 0,0 0-16,0 0 15,0 0-15,0 35 16,0 0-16,0-35 15,0 0 17,-35 0-32,0 0 15,0 0-15,35 0 16,-35 0-16,35 0 16,0-35-16</inkml:trace>
  <inkml:trace contextRef="#ctx0" brushRef="#br0" timeOffset="-204913.18">23044 17790 0,'35'0'94,"0"0"-79,0 0 1,35 0-16,0 0 16,-35 0-1,0 0-15,0 0 16,0 0-16,0 0 47,0 0 46,1 0-77,-1 0 15,35 0-15,0 0-16,70 0 16,0 0-16,0 0 15,-35-35-15,-35 35 16,-35-35-16,0 35 15,0 0-15,0 0 79,0 0-79,0 0 15,0 0-15,35 0 16,0 0-16,-35 0 0,0 0 15,0 0-15,0 0 63,35 0-63,0 0 16,0 0-16,1 0 15,-36 35 1,0-35-16,0 35 47,35-35-32,0 0-15,0 0 16,0 0-16,-35 0 16,0 0-16,0 0 31,0 0-16,0 0 1,0 0 0,0 0-16,0 0 0,0 0 15,0 0 1,0 0-16,0 0 31,0 0-31,0 0 16,0 0-1,0 0 1,0 0 15,35 0-31,0 0 0,0 0 16,0 0-16,-35 0 16,0 0-1,0 0 48,0 0-32,35 0-15,-35 0-16,1 0 15,-1 0 1,0 0-16,0 0 15,0 0-15,0 0 16,35 0 0,-35 0-16,35 0 15,-35 0-15,0 0 16</inkml:trace>
  <inkml:trace contextRef="#ctx0" brushRef="#br0" timeOffset="-196209.48">21188 18735 0,'35'35'109,"0"-35"-93,0 0-16,0 0 15,0 0 1,0 0 0,0 0-16,35 0 15,-35 0-15,0 0 16,0 0 0,0 0-1,35 0 1,-35 0-16,0 0 15,35 0-15,71 0 16,-71 0-16,-35 0 16,0 0-16,0 0 15,0 0-15,0 0 47,0 0-31,0 0-16,0 0 15,0 0 1,35 0-16,-35 0 16,35 0-16,0 0 15,-35 0 1,35 0-16,0 0 16,-35 0-1</inkml:trace>
  <inkml:trace contextRef="#ctx0" brushRef="#br0" timeOffset="-194042.57">19017 18840 0,'35'0'156,"0"0"-141,35 0-15,0 0 16,-35 0-16,35 0 16,0 0-16,0 0 15,0 0-15,0 0 16,-35 0-16,35 0 16,-35 0-16,0 0 15,0 0 1,0 0-1,0 0-15,0 0 0,0 0 16,0 0 0,35 0-16,0 0 15,0 0-15,35 0 16,36 0-16,-106 0 16,0 0-16,35 0 15,-35 0-15,0 0 16,0 35-1,0-35-15,0 0 16,35 0 0,0 0-16,0 0 15,-35 0-15,0 0 16,0 0 0,0 0-16,0 0 15,0 0 1,0 0-1,35 0-15,0 0 16,0 0 0,-35 0-16,0 35 15,0-35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6-04T13:43:49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15970 11662 0,'35'0'125,"0"0"-110,0 0 1,0 35 0,35-35-16,-35 35 15,35-35-15,0 35 16,0-35-16,0 35 15,-35-35 1,0 0-16,0 0 16,0 0-1,0 0 1,0 0 0,35 0-16,70 0 0,-35 0 15,35 0 1,36 0-16,-71 0 15,-35 0-15,-35 0 0,0 0 16,0 0 0,35 0-1,-70 35-15,35-35 16,0 0-16,0 0 16,0 0-1,35 0 32,0-35-47,70 0 16,-35 35-16,-70-35 15,70 0-15,0 35 16,-35 0 0,0 0-16,-35 0 0,-35-35 15,35 0 1,0 35-1,0 0-15,35-35 16,-34 0-16,34 0 16,0 0-16,-70 0 15,35 0-15,0 35 16,0 0-16,-35-35 16,35 35-16,-35-35 15,35 35-15,0 0 16,-35-36-1,0 1-15,35 0 16,0 0-16,0 35 16,0-35-16,-35 0 15,35 35-15,0 0 16,-35-35 0,35 0-1,-35 0 1,35 0-16,0-35 15,0 0-15,-35 35 16,35 0-16,-35 0 16,0 0-1,0 0-15,35 0 16,-35 0-16,0 0 16,0 0-1,0 0-15,0 0 16,0 0-16,0 0 15,-35 35-15,0-70 16,0 35-16,0 0 16,35 0-16,-35 35 15,0-35-15,0 35 16,-35-35 0,0 0-16,-35 35 15,35-35-15,-35 35 16,35-35-16,-1 0 15,-69 35-15,70 0 16,-35-35 0,35 35-16,-35 0 15,-35 0-15,70 0 16,-35 0-16,35 0 16,35 0-16,0 0 15,35 35-15,-35-35 16,-35 0-1,35 0-15,-35 0 16,35 0 0,0 0-16,0 0 15,-35 0-15,0 0 16,-35 0-16,69 0 16,-34 0-16,0 0 15,0 0-15,0 0 16,0 0-1,35 0-15,-35 0 16,0 0 0,0 0-16,-35 0 15,35 0-15,0 0 16,-35 0-16,70 0 16,0 0-16,0 0 15,0 0-15,0 0 16,0 0-16,-35 35 15,35-35-15,-35 0 16,35 35-16,0-35 16,35 35-16,-35 0 15,0-35-15,0 0 16,35 35 0,-35 0-16,-1 35 15,36-35-15,-35 35 16,35 35-16,-35-35 15,0 0-15,0 35 16,35-35-16,0-35 16,-35 0-16,35 0 15,0 35-15,0-35 16,0 35 0,0-35-16,0 0 15,0 0-15,0 0 16,35 0-1,0 0 1,35 36-16,-35-36 16,1 0-16,69 0 15,-105 0 1,70 0-16,-35-35 16,35 35-16,-35-35 15,70 0-15,-35 0 16,35 0-16,35 35 15,35-35-15</inkml:trace>
  <inkml:trace contextRef="#ctx0" brushRef="#br0" timeOffset="2574.13">4307 7565 0,'35'-35'156,"0"35"-140,0 0-16,0 0 16,0-36-16,0 36 62,0 0-46,0 0-16,0 0 15,0 0 1,0 0-16,0 0 187,0 0-140,-35 36-15,36-36 93,-1 0-110,0 0 1,0 0-1,0 0 95,0 0-32</inkml:trace>
  <inkml:trace contextRef="#ctx0" brushRef="#br0" timeOffset="5231.22">6374 7530 0,'-35'0'46,"-1"0"-30,1 0 0,0 0-1,0 0 63,0 0-15,0 0-32,105 0 204,-35 0-220,35 0-15,-34 0 0,-1 0 31,0 0-15</inkml:trace>
  <inkml:trace contextRef="#ctx0" brushRef="#br0" timeOffset="34778.76">19472 7810 0,'35'0'93,"0"-70"-93,35 35 16,0 35-16,35-70 16,0 35-16,-70 35 15,70 0-15,-35-35 16,-35 35-16,35 0 16,-35 0-1,0 0 1,0 0 31,0 0-32,0 0 32</inkml:trace>
  <inkml:trace contextRef="#ctx0" brushRef="#br0" timeOffset="35618.69">19297 7389 0,'70'0'0,"0"0"16,0 0-16,0 35 16,0-35-1,0 0-15,0 0 16,0 0-16,0 0 16,35 0-16,-70 0 15,70 0-15,0 0 16,-35 0-16,1 0 15,-36 0-15,0 0 16</inkml:trace>
  <inkml:trace contextRef="#ctx0" brushRef="#br0" timeOffset="36765.22">19647 7109 0,'-35'70'93,"-35"-35"-77,35 0-16,35 0 16,-35-35-16,-35 35 15,35 0-15,0 0 16,0-35-16,35 35 16,-35 0-16,35 0 15,-35-35 1,70 36 140,35-36-156,-35 0 16,70 35-16,-70-35 15,105 70-15,-70-70 16,-35 0-16,0 0 16</inkml:trace>
  <inkml:trace contextRef="#ctx0" brushRef="#br0" timeOffset="89824.75">19262 7600 0,'35'0'78,"0"-35"-47,0 35-15,-35-35-16,35 35 16,0 0-16,0-36 15,0 36-15,0 0 94,0 0-78,0 0-16,0 0 15,0 0-15,0 0 16,0 0-1,0 0 1,0 0-16,0 0 16,0 0 93,0 0-31,0 0-47</inkml:trace>
  <inkml:trace contextRef="#ctx0" brushRef="#br0" timeOffset="-177650.67">1330 12292 0,'0'-35'156,"35"0"-124,0 35-17,0-35-15,0 35 16,0-35 31,0 35-32,-35-35 1,35 35-16,0 0 16,1 0 15,-1-35-16,0 35-15,0-35 16</inkml:trace>
  <inkml:trace contextRef="#ctx0" brushRef="#br0" timeOffset="-175352.4">6689 12117 0,'35'0'140,"0"0"-108,35-35-17,35 0-15,-35 35 16,-35-35-16,0 35 31,0 0 125</inkml:trace>
  <inkml:trace contextRef="#ctx0" brushRef="#br0" timeOffset="-174163.33">4237 12222 0,'70'0'125,"0"0"-109,-35 0-1,0 0-15,0-35 16,0 35-16,0 0 16,0 0-16,-35-35 15,35 35 1,0 0-1,-35-35 1</inkml:trace>
  <inkml:trace contextRef="#ctx0" brushRef="#br0" timeOffset="-165993.65">1120 11241 0,'35'0'125,"0"0"-109,0 0-1,0 0-15,0 0 16,35 0-16,0 0 16,-35-35-16,35 35 15,0-35-15,1 35 0,-1-35 16,-35 35 15,0 0 16,0 0-31,0-35-16,35 35 15,-35 0-15,0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6-04T14:08:40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26476 6059 0,'35'0'109,"0"0"-93,35-35-1,-34 35-15,-1 0 16,0 0-16,0 0 16,0 0 31,-35-35-32,35 35 16,0 0 1,0-35-32,0 35 15,0 0-15,0-35 16,0 35-16,0-35 16,0 35-16,0 0 15,0 0-15,0-35 16,0 35-16,0-35 15,0 35 17,0 0 186,-35 35-202,35-35-16,-35 35 16,35-35-16,-35 35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DF959-23FF-497E-A3DA-BB013EE42770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5EE08-555A-47AB-BAB9-9193F5DC4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7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EE08-555A-47AB-BAB9-9193F5DC429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71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EE08-555A-47AB-BAB9-9193F5DC42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83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EE08-555A-47AB-BAB9-9193F5DC42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00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EE08-555A-47AB-BAB9-9193F5DC429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3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5432DE-14A5-4F07-BB1B-CA25773C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3566662-1188-40B3-9F8C-371DE8F7E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11711E-5955-409F-990F-F4916782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9AFD57-6E08-4ABA-B230-11F6533B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54DD4E-BA87-4309-9E47-D2167C7B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6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ABCB90-0364-4383-B848-14343DB4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A01C76-03A1-4B6C-A4D8-5DA837BDF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7BB021-4D7E-449A-8EB3-2D719F70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273C7E-640A-47AE-86F1-7D772E67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546EA6-2890-49D4-B488-3856F759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92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F0C2B09-2AB9-4722-AE4F-3BA99CB2D4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413B9F-23FE-4385-8152-3DF6D59E9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1006C9-073F-442B-9097-EA4AC9C8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6F4F10-B715-43BB-8002-7AD52DC6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3A9149-9B3D-445E-B2F9-F1C3BE57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09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4AB2FE-AE24-4EFB-98AC-349AB1F6A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1ADB6C-3ADF-48A4-9724-E9266E1F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3C911A-B0E6-4432-872F-ABE0C447F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4A9FCE-96F9-44D8-9617-38ACEADC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61A002-36EC-46D8-BD19-F752E0B7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37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51D10-807F-47E8-AEFF-B216B12A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2DA299-C4A5-4E59-9636-92A60AD70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D57642-0621-422C-BDE5-3BDCB6C8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90EF53-3ADF-488C-9D93-7639391C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B4C104-6A30-41DC-A92F-51676C91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42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327F4A-39B7-4994-B0FB-761AB991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DACF6E-A7A9-4C3B-8EAA-1E4F6A035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254A91-4F73-4C45-A0E0-F4719F8F0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1B0991-B793-474D-BCB7-80CAF54B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54AD02-8775-422D-9379-01E77B38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7BDB7B-DF65-4F87-AB87-6F40BF46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33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DB79F-4705-4874-93C9-31DEE2E0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2C411B-86C3-4DF8-9E26-FB4A92CAA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C4F9DB-ECA4-412C-90F5-A0ABD3C2D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5DD874D-559D-4B76-B5D9-71701B3C3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62D580B-0A4B-4D15-B575-080EB308A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B07E003-CFED-4E5D-AD97-3D4582D0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D6E35CC-BB8D-43A3-9372-13B23A9AE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41E55E-BC54-4F1B-8B0B-869CA1AB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34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F0813-63BC-422B-9BC9-AF8D0CF3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5F8D33-B62B-401E-BD23-E431C868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ACBE64-B74C-4D1A-84AC-DD22D142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226743-0CF2-4AFE-B5C3-44ECFE3D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5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CB143B-1AAC-4CE1-B096-8D72ADE47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D1AF852-E568-4F8F-B8FA-2DA570109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CC26A9-6772-4B8B-AE1B-9716AB96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3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3DD7E-D360-40DD-967C-F436E0B1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7A44ED-815E-4ADD-9399-5B0B21EDC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88B2ED-7C66-4DD0-8677-0BC9477FA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68B20D-CC39-4851-970C-A77C7548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23BA9C-983B-46CC-ADBF-B05A6317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67F888-E402-4145-828D-5B0B2A01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54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3C93A5-A00B-48AB-87C4-1FFC79FC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108CD61-DDAE-4201-B749-F9438F8FA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0547F7-5843-47C9-A704-1CFF2E9B9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21D28E-7CA4-454D-A72D-7C99BF52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AF1C3F-0245-41FB-822A-86C4F249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54C2BB-6940-4171-B1FD-2E498340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81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0EB455-59BC-4BAB-9B50-9F336377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F1E533-CA78-4067-9D16-E7FBB6946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A58055-06D3-49B9-A5FD-68E78F427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90BC-13A0-4ACD-96E1-5A463DE38F24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2C2E29-E946-416D-9715-3D5541587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929889-2F90-4551-B2DC-A0793B864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3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13.png"/><Relationship Id="rId10" Type="http://schemas.openxmlformats.org/officeDocument/2006/relationships/image" Target="../media/image60.png"/><Relationship Id="rId4" Type="http://schemas.openxmlformats.org/officeDocument/2006/relationships/image" Target="../media/image12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1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65.png"/><Relationship Id="rId5" Type="http://schemas.openxmlformats.org/officeDocument/2006/relationships/image" Target="../media/image13.png"/><Relationship Id="rId10" Type="http://schemas.openxmlformats.org/officeDocument/2006/relationships/image" Target="../media/image64.png"/><Relationship Id="rId4" Type="http://schemas.openxmlformats.org/officeDocument/2006/relationships/image" Target="../media/image12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.xml"/><Relationship Id="rId5" Type="http://schemas.openxmlformats.org/officeDocument/2006/relationships/image" Target="../media/image6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customXml" Target="../ink/ink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17" Type="http://schemas.openxmlformats.org/officeDocument/2006/relationships/image" Target="../media/image38.png"/><Relationship Id="rId2" Type="http://schemas.openxmlformats.org/officeDocument/2006/relationships/image" Target="../media/image11.png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image" Target="../media/image13.png"/><Relationship Id="rId9" Type="http://schemas.openxmlformats.org/officeDocument/2006/relationships/image" Target="../media/image26.png"/><Relationship Id="rId1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12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26.png"/><Relationship Id="rId15" Type="http://schemas.openxmlformats.org/officeDocument/2006/relationships/customXml" Target="../ink/ink5.xml"/><Relationship Id="rId10" Type="http://schemas.openxmlformats.org/officeDocument/2006/relationships/image" Target="../media/image43.png"/><Relationship Id="rId4" Type="http://schemas.openxmlformats.org/officeDocument/2006/relationships/image" Target="../media/image13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2.png"/><Relationship Id="rId7" Type="http://schemas.openxmlformats.org/officeDocument/2006/relationships/image" Target="../media/image5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customXml" Target="../ink/ink6.xml"/><Relationship Id="rId4" Type="http://schemas.openxmlformats.org/officeDocument/2006/relationships/image" Target="../media/image13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5F05771-421C-45A1-9A47-804CA7E6AE04}"/>
              </a:ext>
            </a:extLst>
          </p:cNvPr>
          <p:cNvSpPr/>
          <p:nvPr/>
        </p:nvSpPr>
        <p:spPr>
          <a:xfrm>
            <a:off x="-1" y="125271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7DCA37-5476-4A93-B665-8EC2FC861545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7D4EE3C-C964-4763-9993-8BB76B74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2DF2F2-792C-4717-BB27-49CCCBCA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405942C-66C8-41F0-99F9-45C058402A71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877562-41F5-4F42-8ABB-E3C67AA17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9C3438-657A-49F2-84A1-9F7ED29737A1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263D29F-6DA2-42E8-BBCE-C5FA6011B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12A6AB5-B06D-435D-BE64-734A5C7EC9A1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0AD99C0-55D6-4D26-BDC0-67E8D9F62683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ACE0DA-B813-4D90-A46B-3AC36558B7F3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902DF1C4-78B4-423E-89E4-CD15F0001B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BA48722D-4041-4767-B6F3-EEE882FC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CEAAA982-DD75-48F1-AF6F-CEA7BF66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5990F75-E733-4CF0-9250-6177C8BF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EF27237-55F9-4B23-97D0-0121CAE2426F}"/>
              </a:ext>
            </a:extLst>
          </p:cNvPr>
          <p:cNvSpPr txBox="1"/>
          <p:nvPr/>
        </p:nvSpPr>
        <p:spPr>
          <a:xfrm flipH="1">
            <a:off x="292961" y="1271510"/>
            <a:ext cx="11781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U-BERT: Pre-training User Representations for Improved Recommendation(AAAI_2021)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B0E7BF-C482-43A1-83D0-47DDA428E575}"/>
              </a:ext>
            </a:extLst>
          </p:cNvPr>
          <p:cNvSpPr txBox="1"/>
          <p:nvPr/>
        </p:nvSpPr>
        <p:spPr>
          <a:xfrm>
            <a:off x="7538720" y="5818293"/>
            <a:ext cx="379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Duan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5FC0A90-9DBB-4A81-9036-692C0398579C}"/>
              </a:ext>
            </a:extLst>
          </p:cNvPr>
          <p:cNvSpPr txBox="1"/>
          <p:nvPr/>
        </p:nvSpPr>
        <p:spPr>
          <a:xfrm>
            <a:off x="4745461" y="5245647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2021.6.4  •  ChongQing</a:t>
            </a:r>
            <a:r>
              <a:rPr lang="en-US" altLang="zh-CN" dirty="0"/>
              <a:t> 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5E1194D-40CE-4139-A76D-AF2FEA6306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CADE2622-CC8D-47C9-8F31-239A0DE2FC4E}"/>
              </a:ext>
            </a:extLst>
          </p:cNvPr>
          <p:cNvSpPr txBox="1"/>
          <p:nvPr/>
        </p:nvSpPr>
        <p:spPr>
          <a:xfrm>
            <a:off x="1189914" y="2725140"/>
            <a:ext cx="102836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Zhaopeng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Qiu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Xian Wu,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Jingyue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Gao,Wei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Fan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Tencent Medical AI Lab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Peking University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zhaopengqiu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kevinxwu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davidwfan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}@tencent.com, gaojingyue1997@pku.edu.cn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415D-074A-4C2E-B48A-3AEE407F0F73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EDBA5AA-FF99-4C42-8FA7-4B5838D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0EAF4-7291-4768-9440-3725B3A8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8DF730-891D-490D-9779-A5BF3BE62D2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D72671-C18D-4017-8F49-630BBBA7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A1C6D3-AEC5-4ED6-AC64-5225E48414E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D80438-FE8E-4CC5-8434-D61DFCA96E49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4D7A07A8-B8FA-4643-A5D8-2C012DC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59" y="105039"/>
            <a:ext cx="10515600" cy="468173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C63ECD2-0BB6-4C4D-AA23-B430BEF9F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30" y="378386"/>
            <a:ext cx="7011552" cy="615846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FBE590D-0603-4B75-97F9-6ED4A1478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393" y="1497216"/>
            <a:ext cx="4452952" cy="431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6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415D-074A-4C2E-B48A-3AEE407F0F73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EDBA5AA-FF99-4C42-8FA7-4B5838D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0EAF4-7291-4768-9440-3725B3A8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8DF730-891D-490D-9779-A5BF3BE62D2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D72671-C18D-4017-8F49-630BBBA7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A1C6D3-AEC5-4ED6-AC64-5225E48414E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D80438-FE8E-4CC5-8434-D61DFCA96E49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4D7A07A8-B8FA-4643-A5D8-2C012DC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59" y="105039"/>
            <a:ext cx="10515600" cy="468173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D171FB7-3A28-4FA4-A1AD-9A73BC946616}"/>
              </a:ext>
            </a:extLst>
          </p:cNvPr>
          <p:cNvSpPr txBox="1"/>
          <p:nvPr/>
        </p:nvSpPr>
        <p:spPr>
          <a:xfrm>
            <a:off x="0" y="612787"/>
            <a:ext cx="6143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Fine-tuning U-BERT for Rating Prediction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C63ECD2-0BB6-4C4D-AA23-B430BEF9F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821" y="653420"/>
            <a:ext cx="4848357" cy="4258464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B9E67784-6134-477B-A96F-1267C1CCB061}"/>
              </a:ext>
            </a:extLst>
          </p:cNvPr>
          <p:cNvSpPr txBox="1"/>
          <p:nvPr/>
        </p:nvSpPr>
        <p:spPr>
          <a:xfrm>
            <a:off x="264148" y="991579"/>
            <a:ext cx="6167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B0F0"/>
                </a:solidFill>
                <a:effectLst/>
                <a:latin typeface="NimbusRomNo9L-Medi"/>
              </a:rPr>
              <a:t>Review Co-Matching Layer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0FD0F48-9B38-4FC1-A246-08DA17289D49}"/>
              </a:ext>
            </a:extLst>
          </p:cNvPr>
          <p:cNvSpPr/>
          <p:nvPr/>
        </p:nvSpPr>
        <p:spPr>
          <a:xfrm>
            <a:off x="7629525" y="1533525"/>
            <a:ext cx="2990850" cy="10382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6BB9174-85CB-44E2-A27B-0A7B58B198A3}"/>
              </a:ext>
            </a:extLst>
          </p:cNvPr>
          <p:cNvSpPr txBox="1"/>
          <p:nvPr/>
        </p:nvSpPr>
        <p:spPr>
          <a:xfrm>
            <a:off x="623822" y="1348859"/>
            <a:ext cx="6169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0000"/>
                </a:solidFill>
                <a:effectLst/>
                <a:latin typeface="NimbusRomNo9L-Medi"/>
              </a:rPr>
              <a:t>①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Mutual Attention Sub-Layer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NimbusRomNo9L-Medi"/>
              </a:rPr>
              <a:t>：</a:t>
            </a:r>
            <a:endParaRPr lang="en-US" altLang="zh-CN" sz="1800" b="1" dirty="0">
              <a:solidFill>
                <a:srgbClr val="000000"/>
              </a:solidFill>
              <a:effectLst/>
              <a:latin typeface="NimbusRomNo9L-Medi"/>
            </a:endParaRPr>
          </a:p>
          <a:p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ADE6BDA-4647-447B-93A6-71D1BE37A7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819" y="1750957"/>
            <a:ext cx="4337964" cy="305393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DF5EBB04-A282-4579-AF62-0C353E7BD362}"/>
              </a:ext>
            </a:extLst>
          </p:cNvPr>
          <p:cNvSpPr txBox="1"/>
          <p:nvPr/>
        </p:nvSpPr>
        <p:spPr>
          <a:xfrm>
            <a:off x="623822" y="2248584"/>
            <a:ext cx="6169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NimbusRomNo9L-Medi"/>
              </a:rPr>
              <a:t>②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Matching Sub-Layer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NimbusRomNo9L-Medi"/>
              </a:rPr>
              <a:t>：</a:t>
            </a:r>
            <a:endParaRPr lang="en-US" altLang="zh-CN" sz="1800" b="1" dirty="0">
              <a:solidFill>
                <a:srgbClr val="000000"/>
              </a:solidFill>
              <a:effectLst/>
              <a:latin typeface="NimbusRomNo9L-Medi"/>
            </a:endParaRPr>
          </a:p>
          <a:p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1D07971-2D95-491F-8C1C-318CD54E05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819" y="2674651"/>
            <a:ext cx="4109020" cy="60366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FE65C72-421B-4588-945C-B6931A1FD4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819" y="3375887"/>
            <a:ext cx="4542982" cy="656985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F53B1FB9-DAAA-473D-9A64-8AF5B984C031}"/>
              </a:ext>
            </a:extLst>
          </p:cNvPr>
          <p:cNvSpPr txBox="1"/>
          <p:nvPr/>
        </p:nvSpPr>
        <p:spPr>
          <a:xfrm>
            <a:off x="690276" y="4175667"/>
            <a:ext cx="6169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row-wise max-pooling:</a:t>
            </a:r>
          </a:p>
          <a:p>
            <a:endParaRPr lang="zh-CN" altLang="en-US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E906749-2E2E-40BE-A598-29E15CE982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819" y="4512526"/>
            <a:ext cx="3975819" cy="72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415D-074A-4C2E-B48A-3AEE407F0F73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EDBA5AA-FF99-4C42-8FA7-4B5838D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0EAF4-7291-4768-9440-3725B3A8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8DF730-891D-490D-9779-A5BF3BE62D2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D72671-C18D-4017-8F49-630BBBA7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A1C6D3-AEC5-4ED6-AC64-5225E48414E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D80438-FE8E-4CC5-8434-D61DFCA96E49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4D7A07A8-B8FA-4643-A5D8-2C012DC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59" y="105039"/>
            <a:ext cx="10515600" cy="468173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D171FB7-3A28-4FA4-A1AD-9A73BC946616}"/>
              </a:ext>
            </a:extLst>
          </p:cNvPr>
          <p:cNvSpPr txBox="1"/>
          <p:nvPr/>
        </p:nvSpPr>
        <p:spPr>
          <a:xfrm>
            <a:off x="0" y="612787"/>
            <a:ext cx="6143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Fine-tuning U-BERT for Rating Prediction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C63ECD2-0BB6-4C4D-AA23-B430BEF9F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821" y="653420"/>
            <a:ext cx="4848357" cy="425846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9B92127-08DB-436A-B530-903C00F6D779}"/>
              </a:ext>
            </a:extLst>
          </p:cNvPr>
          <p:cNvSpPr/>
          <p:nvPr/>
        </p:nvSpPr>
        <p:spPr>
          <a:xfrm>
            <a:off x="8158579" y="612787"/>
            <a:ext cx="1784411" cy="8431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0574FB9-421F-45A1-8F47-7F8609500469}"/>
              </a:ext>
            </a:extLst>
          </p:cNvPr>
          <p:cNvSpPr txBox="1"/>
          <p:nvPr/>
        </p:nvSpPr>
        <p:spPr>
          <a:xfrm>
            <a:off x="474955" y="1120896"/>
            <a:ext cx="6169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B0F0"/>
                </a:solidFill>
                <a:effectLst/>
                <a:latin typeface="NimbusRomNo9L-Medi"/>
              </a:rPr>
              <a:t>Prediction Layer 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97F31D3-22D1-40B6-951E-1840534C4E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314" y="1616391"/>
            <a:ext cx="3380007" cy="3630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3E77A38-1094-4A71-9407-4A0F5B2D06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955" y="2163235"/>
            <a:ext cx="625876" cy="23246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6BA2F90-EAD1-4017-B99C-1E7D76E130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831" y="2167632"/>
            <a:ext cx="5224454" cy="290512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31B0A5A2-5D1E-4A13-8D25-5F25C9F84F32}"/>
              </a:ext>
            </a:extLst>
          </p:cNvPr>
          <p:cNvSpPr txBox="1"/>
          <p:nvPr/>
        </p:nvSpPr>
        <p:spPr>
          <a:xfrm>
            <a:off x="542868" y="2699378"/>
            <a:ext cx="6169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B0F0"/>
                </a:solidFill>
                <a:effectLst/>
                <a:latin typeface="NimbusRomNo9L-Medi"/>
              </a:rPr>
              <a:t>Training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18D63829-560B-4059-BBE3-AD0CDF21FD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955" y="3189936"/>
            <a:ext cx="4314138" cy="82117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64FF6CA-0ACD-482E-8374-8D12172B8E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868" y="4058081"/>
            <a:ext cx="5611019" cy="9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99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415D-074A-4C2E-B48A-3AEE407F0F73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EDBA5AA-FF99-4C42-8FA7-4B5838D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0EAF4-7291-4768-9440-3725B3A8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8DF730-891D-490D-9779-A5BF3BE62D2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D72671-C18D-4017-8F49-630BBBA7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A1C6D3-AEC5-4ED6-AC64-5225E48414E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D80438-FE8E-4CC5-8434-D61DFCA96E49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4D7A07A8-B8FA-4643-A5D8-2C012DC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5989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D8031CF-FBE8-406F-8C06-972252A86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18" y="1725632"/>
            <a:ext cx="10848513" cy="26723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285F9DFC-7F2F-46B0-88F9-0F7B68E35122}"/>
                  </a:ext>
                </a:extLst>
              </p14:cNvPr>
              <p14:cNvContentPartPr/>
              <p14:nvPr/>
            </p14:nvContentPartPr>
            <p14:xfrm>
              <a:off x="9531360" y="2093040"/>
              <a:ext cx="340920" cy="885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285F9DFC-7F2F-46B0-88F9-0F7B68E351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22000" y="2083680"/>
                <a:ext cx="359640" cy="10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9011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415D-074A-4C2E-B48A-3AEE407F0F73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EDBA5AA-FF99-4C42-8FA7-4B5838D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0EAF4-7291-4768-9440-3725B3A8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8DF730-891D-490D-9779-A5BF3BE62D2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D72671-C18D-4017-8F49-630BBBA7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A1C6D3-AEC5-4ED6-AC64-5225E48414E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D80438-FE8E-4CC5-8434-D61DFCA96E49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4D7A07A8-B8FA-4643-A5D8-2C012DC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5989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6C69261-0373-4F0B-9E8D-B934C0F8A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13" y="2152650"/>
            <a:ext cx="5791200" cy="25527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689DD2E-D98A-4F28-A1FA-E1BC153D6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050" y="1358284"/>
            <a:ext cx="5367918" cy="40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58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415D-074A-4C2E-B48A-3AEE407F0F73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EDBA5AA-FF99-4C42-8FA7-4B5838D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0EAF4-7291-4768-9440-3725B3A8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8DF730-891D-490D-9779-A5BF3BE62D2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D72671-C18D-4017-8F49-630BBBA7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A1C6D3-AEC5-4ED6-AC64-5225E48414E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D80438-FE8E-4CC5-8434-D61DFCA96E49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4D7A07A8-B8FA-4643-A5D8-2C012DC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5989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57A0657-E248-4790-ADD3-9F096A001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105" y="1199863"/>
            <a:ext cx="4982777" cy="44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1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9A61CC4-87E9-4DEC-81D9-D69D887F9FD8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282D1C-E161-4E64-8034-86A025135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7349401-2D2F-4F75-96D3-310FBC081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8956EAD-91FF-47DB-84B3-194BBB505909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6E9A7CB-6830-4E14-B7E3-12B04439F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55D6C59-3A75-461E-8489-9A955817E2B4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2DD9DCF-8C19-4168-B699-5A5079292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5C6A7D0-73C9-4927-BC60-5E52DEEE7788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8FF54F2-9A39-4B27-BC40-532451A1A4E7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25E0AAD-037B-454F-8B66-0518DCC1DFF5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109B244-0936-430A-8F0B-E4AEAC06C776}"/>
              </a:ext>
            </a:extLst>
          </p:cNvPr>
          <p:cNvSpPr/>
          <p:nvPr/>
        </p:nvSpPr>
        <p:spPr>
          <a:xfrm>
            <a:off x="12000" y="125363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F856DA-BE9F-4E74-9F60-60DE322F3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E003BD3C-ACDA-4A53-A202-0E8B1B9E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51E3075F-34CF-47E5-B2C4-E2B7ABCD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D5A8E76-0C7F-41DF-AB9B-9B91F770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20EB4B-4C87-4497-97C4-47122643D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FD1A46F-240A-4FB9-93C8-3CAA42A51FAA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01B74BC-3AD6-40B4-9E88-819B3515C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B6DB75-FC09-4287-A0DA-5F5E5B12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857505F-0F36-4831-BAA6-42B427F6A45B}"/>
                </a:ext>
              </a:extLst>
            </p:cNvPr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D1FEE5-44C9-49E1-A60E-FFC29B432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E67B61-25E4-4063-8DB6-E4B7B8E40186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9AF456-3BE9-4203-8387-552CD57A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788A64-79BF-4E0F-80C0-A4959CD2E41F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0FF79E0-DAD7-49D7-BB6C-263C90EEF9A5}"/>
                </a:ext>
              </a:extLst>
            </p:cNvPr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58EF018-42BE-4277-BD2B-2D28027E06D4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9CD3AEB-C5D2-4111-8595-6B5AE5433AFA}"/>
              </a:ext>
            </a:extLst>
          </p:cNvPr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9D87EB-E82A-4200-88B6-AD741D88B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CB497F-949A-48ED-80B2-9FD0F044A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1" name="Picture 8" descr="æ¥çæºå¾å">
            <a:extLst>
              <a:ext uri="{FF2B5EF4-FFF2-40B4-BE49-F238E27FC236}">
                <a16:creationId xmlns:a16="http://schemas.microsoft.com/office/drawing/2014/main" id="{DD4AA891-889E-413E-A8BC-786625D7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æ¥çæºå¾å">
            <a:extLst>
              <a:ext uri="{FF2B5EF4-FFF2-40B4-BE49-F238E27FC236}">
                <a16:creationId xmlns:a16="http://schemas.microsoft.com/office/drawing/2014/main" id="{86DD7C99-032F-404A-B3F5-95B0A8CE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A3BDEF6B-A94D-48EF-8029-7797B7F1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2B2B952-7392-41F4-8048-49545D4CD6B0}"/>
              </a:ext>
            </a:extLst>
          </p:cNvPr>
          <p:cNvSpPr txBox="1"/>
          <p:nvPr/>
        </p:nvSpPr>
        <p:spPr>
          <a:xfrm>
            <a:off x="5032375" y="2035175"/>
            <a:ext cx="4032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9F8DBDC-C59E-4071-AE66-3B48BF15D893}"/>
              </a:ext>
            </a:extLst>
          </p:cNvPr>
          <p:cNvSpPr txBox="1"/>
          <p:nvPr/>
        </p:nvSpPr>
        <p:spPr>
          <a:xfrm>
            <a:off x="5030444" y="2955024"/>
            <a:ext cx="320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A86D0C-7A03-4E43-B87D-D16AB0B104E2}"/>
              </a:ext>
            </a:extLst>
          </p:cNvPr>
          <p:cNvSpPr txBox="1"/>
          <p:nvPr/>
        </p:nvSpPr>
        <p:spPr>
          <a:xfrm>
            <a:off x="5030444" y="3892217"/>
            <a:ext cx="357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3.Experiments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8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9198B79-90E4-4E80-BB5C-218CAC0599A5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B17F66E-DA97-4376-B064-914B30C58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DC09C1E-1482-4853-8611-9EF32FD44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7B9C3D7-9E49-4F9B-8F24-70C5EC6117B6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A399C0-6916-499A-BD35-6AD652863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3FC604A-E869-43C5-B027-D4F4D355DF78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A5A2924-902E-4ADC-B4A9-01B5DED7B5A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6" name="标题 1">
            <a:extLst>
              <a:ext uri="{FF2B5EF4-FFF2-40B4-BE49-F238E27FC236}">
                <a16:creationId xmlns:a16="http://schemas.microsoft.com/office/drawing/2014/main" id="{A2412651-BE25-4136-B240-B3DF30DD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777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3B5DFB1-A420-483B-B0E8-3CC25068BA3F}"/>
              </a:ext>
            </a:extLst>
          </p:cNvPr>
          <p:cNvSpPr txBox="1"/>
          <p:nvPr/>
        </p:nvSpPr>
        <p:spPr>
          <a:xfrm>
            <a:off x="502721" y="1281556"/>
            <a:ext cx="108510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Learning user representation is a critical task for recommendation systems as it can encode user preference for personalized services.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rgbClr val="000000"/>
              </a:solidFill>
              <a:effectLst/>
              <a:latin typeface="NimbusRomNo9L-Regu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  <a:ea typeface="宋体" panose="02010600030101010101" pitchFamily="2" charset="-122"/>
              </a:rPr>
              <a:t>However, for less popular domains, the behavior data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is insufficient to learn precise user representations.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rgbClr val="000000"/>
              </a:solidFill>
              <a:effectLst/>
              <a:latin typeface="NimbusRomNo9L-Regu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Inspired by the recent success of BERT in NLP, we propose a novel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NimbusRomNo9L-ReguItal"/>
              </a:rPr>
              <a:t>pretraining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and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NimbusRomNo9L-ReguItal"/>
              </a:rPr>
              <a:t>fine-tuning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based approach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U-BERT</a:t>
            </a:r>
            <a:r>
              <a:rPr lang="en-US" altLang="zh-CN" b="1" dirty="0">
                <a:solidFill>
                  <a:srgbClr val="000000"/>
                </a:solidFill>
                <a:latin typeface="NimbusRomNo9L-Regu"/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971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415D-074A-4C2E-B48A-3AEE407F0F73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EDBA5AA-FF99-4C42-8FA7-4B5838D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0EAF4-7291-4768-9440-3725B3A8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8DF730-891D-490D-9779-A5BF3BE62D2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D72671-C18D-4017-8F49-630BBBA7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A1C6D3-AEC5-4ED6-AC64-5225E48414E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D80438-FE8E-4CC5-8434-D61DFCA96E49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4D7A07A8-B8FA-4643-A5D8-2C012DC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20" y="90266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DECEEA1-7F4D-4569-B43F-18F1209F81C4}"/>
              </a:ext>
            </a:extLst>
          </p:cNvPr>
          <p:cNvSpPr txBox="1"/>
          <p:nvPr/>
        </p:nvSpPr>
        <p:spPr>
          <a:xfrm>
            <a:off x="319596" y="623319"/>
            <a:ext cx="6143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Problem Formalization</a:t>
            </a:r>
            <a:endParaRPr lang="zh-CN" altLang="en-US" dirty="0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0D68F2F-6C3A-4F44-AEFE-A3FEBC36A321}"/>
              </a:ext>
            </a:extLst>
          </p:cNvPr>
          <p:cNvGrpSpPr/>
          <p:nvPr/>
        </p:nvGrpSpPr>
        <p:grpSpPr>
          <a:xfrm>
            <a:off x="1012055" y="1007026"/>
            <a:ext cx="9421037" cy="1200329"/>
            <a:chOff x="408373" y="1496091"/>
            <a:chExt cx="9421037" cy="1200329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F33FFEC-AE33-4F9C-91CB-63FDA4D07AE9}"/>
                </a:ext>
              </a:extLst>
            </p:cNvPr>
            <p:cNvSpPr txBox="1"/>
            <p:nvPr/>
          </p:nvSpPr>
          <p:spPr>
            <a:xfrm>
              <a:off x="408373" y="1496091"/>
              <a:ext cx="942103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</a:rPr>
                <a:t>Let </a:t>
              </a:r>
              <a:r>
                <a:rPr lang="en-US" altLang="zh-CN" i="1" dirty="0">
                  <a:solidFill>
                    <a:srgbClr val="000000"/>
                  </a:solidFill>
                  <a:latin typeface="CMSY10"/>
                </a:rPr>
                <a:t>                     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</a:rPr>
                <a:t>and </a:t>
              </a:r>
              <a:r>
                <a:rPr lang="en-US" altLang="zh-CN" dirty="0"/>
                <a:t>                   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</a:rPr>
                <a:t>denote the entire user set and item set in the particular domain </a:t>
              </a:r>
              <a:r>
                <a:rPr lang="en-US" altLang="zh-CN" sz="1800" i="1" dirty="0">
                  <a:solidFill>
                    <a:srgbClr val="000000"/>
                  </a:solidFill>
                  <a:effectLst/>
                  <a:latin typeface="CMSY10"/>
                </a:rPr>
                <a:t>D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</a:rPr>
                <a:t>, respectively. In this domain, the existing set of reviews written by </a:t>
              </a:r>
              <a:r>
                <a:rPr lang="en-US" altLang="zh-CN" i="1" dirty="0">
                  <a:solidFill>
                    <a:srgbClr val="000000"/>
                  </a:solidFill>
                  <a:latin typeface="CMSY10"/>
                </a:rPr>
                <a:t>      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</a:rPr>
                <a:t>for </a:t>
              </a:r>
              <a:r>
                <a:rPr lang="en-US" altLang="zh-CN" i="1" dirty="0">
                  <a:solidFill>
                    <a:srgbClr val="000000"/>
                  </a:solidFill>
                  <a:latin typeface="CMSY10"/>
                </a:rPr>
                <a:t>    </a:t>
              </a:r>
              <a:r>
                <a:rPr lang="en-US" altLang="zh-CN" sz="1800" i="1" dirty="0">
                  <a:solidFill>
                    <a:srgbClr val="000000"/>
                  </a:solidFill>
                  <a:effectLst/>
                  <a:latin typeface="CMSY10"/>
                </a:rPr>
                <a:t> 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</a:rPr>
                <a:t>is denoted as </a:t>
              </a:r>
              <a:r>
                <a:rPr lang="en-US" altLang="zh-CN" i="1" dirty="0">
                  <a:solidFill>
                    <a:srgbClr val="FF0000"/>
                  </a:solidFill>
                  <a:latin typeface="CMSY10"/>
                </a:rPr>
                <a:t>     </a:t>
              </a:r>
              <a:r>
                <a:rPr lang="en-US" altLang="zh-CN" i="1" dirty="0">
                  <a:solidFill>
                    <a:srgbClr val="000000"/>
                  </a:solidFill>
                  <a:latin typeface="CMSY10"/>
                </a:rPr>
                <a:t> </a:t>
              </a:r>
              <a:r>
                <a:rPr lang="en-US" altLang="zh-CN" sz="800" i="1" dirty="0">
                  <a:solidFill>
                    <a:srgbClr val="000000"/>
                  </a:solidFill>
                  <a:effectLst/>
                  <a:latin typeface="CMMI7"/>
                </a:rPr>
                <a:t> 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</a:rPr>
                <a:t>, in which each review contains a user ID </a:t>
              </a:r>
              <a:r>
                <a:rPr lang="en-US" altLang="zh-CN" i="1" dirty="0">
                  <a:solidFill>
                    <a:srgbClr val="000000"/>
                  </a:solidFill>
                  <a:latin typeface="CMMI10"/>
                </a:rPr>
                <a:t>   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</a:rPr>
                <a:t>, an item ID </a:t>
              </a:r>
              <a:r>
                <a:rPr lang="en-US" altLang="zh-CN" i="1" dirty="0">
                  <a:solidFill>
                    <a:srgbClr val="000000"/>
                  </a:solidFill>
                  <a:latin typeface="CMMI10"/>
                </a:rPr>
                <a:t>   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</a:rPr>
                <a:t>, a review text </a:t>
              </a:r>
              <a:r>
                <a:rPr lang="en-US" altLang="zh-CN" i="1" dirty="0">
                  <a:solidFill>
                    <a:srgbClr val="000000"/>
                  </a:solidFill>
                  <a:latin typeface="CMMI10"/>
                </a:rPr>
                <a:t>    </a:t>
              </a:r>
              <a:r>
                <a:rPr lang="en-US" altLang="zh-CN" sz="1800" i="1" dirty="0">
                  <a:solidFill>
                    <a:srgbClr val="000000"/>
                  </a:solidFill>
                  <a:effectLst/>
                  <a:latin typeface="CMMI10"/>
                </a:rPr>
                <a:t> 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</a:rPr>
                <a:t>written by </a:t>
              </a:r>
              <a:r>
                <a:rPr lang="en-US" altLang="zh-CN" i="1" dirty="0">
                  <a:solidFill>
                    <a:srgbClr val="000000"/>
                  </a:solidFill>
                  <a:latin typeface="CMMI10"/>
                </a:rPr>
                <a:t>   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</a:rPr>
                <a:t>, and an overall </a:t>
              </a:r>
              <a:endParaRPr lang="en-US" altLang="zh-CN" dirty="0"/>
            </a:p>
            <a:p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</a:rPr>
                <a:t>rating </a:t>
              </a:r>
              <a:r>
                <a:rPr lang="en-US" altLang="zh-CN" i="1" dirty="0">
                  <a:solidFill>
                    <a:srgbClr val="000000"/>
                  </a:solidFill>
                  <a:latin typeface="CMMI10"/>
                </a:rPr>
                <a:t>   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</a:rPr>
                <a:t>. The set of reviews generated by </a:t>
              </a:r>
              <a:r>
                <a:rPr lang="en-US" altLang="zh-CN" sz="1800" i="1" dirty="0">
                  <a:solidFill>
                    <a:srgbClr val="000000"/>
                  </a:solidFill>
                  <a:effectLst/>
                  <a:latin typeface="CMSY10"/>
                </a:rPr>
                <a:t>U </a:t>
              </a:r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</a:rPr>
                <a:t>in other different domains is denoted as         ,</a:t>
              </a:r>
              <a:endParaRPr lang="zh-CN" altLang="en-US" dirty="0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A21B65A-29E2-47F0-A78A-7320CE1CA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019" y="1551946"/>
              <a:ext cx="1010925" cy="231157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7CBE2518-EDE3-4EC8-9008-0DC0BDE2C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2590" y="1496091"/>
              <a:ext cx="1099701" cy="29680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067036C-398D-4C2A-9CB4-CD0002798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2740" y="1873188"/>
              <a:ext cx="160923" cy="160923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B6D03B2-BCA9-48C0-A360-D7B020753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06403" y="1819798"/>
              <a:ext cx="185738" cy="21431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09959C48-AEB4-44B7-B060-626F19090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93795" y="1784079"/>
              <a:ext cx="276225" cy="285750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473AD56F-C5A9-4695-94BF-97A577BF2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69937" y="2187139"/>
              <a:ext cx="128588" cy="171451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7D990969-707E-43FA-9D89-78BFEB757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26451" y="2133472"/>
              <a:ext cx="123825" cy="195263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356AC25F-E937-4E19-BDE4-4C741875F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02062" y="2133472"/>
              <a:ext cx="161905" cy="224176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7D37AD7-75FE-4452-8301-DE66E391B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29183" y="2145377"/>
              <a:ext cx="128588" cy="171451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B87486E0-A390-4EFA-A0FC-5F385322C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57413" y="2384245"/>
              <a:ext cx="188559" cy="240575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D9FBC362-5951-41B6-9DB4-5D01515A7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415753" y="2363546"/>
              <a:ext cx="266700" cy="290512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EFA6DD11-1793-440F-8A2A-4A227A2B7C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61095" y="2440812"/>
            <a:ext cx="7797161" cy="39491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6218C524-24DF-4770-AA9A-BBC4DDC284F5}"/>
                  </a:ext>
                </a:extLst>
              </p14:cNvPr>
              <p14:cNvContentPartPr/>
              <p14:nvPr/>
            </p14:nvContentPartPr>
            <p14:xfrm>
              <a:off x="957960" y="1008720"/>
              <a:ext cx="9166320" cy="47530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6218C524-24DF-4770-AA9A-BBC4DDC284F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8600" y="999360"/>
                <a:ext cx="9185040" cy="477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35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415D-074A-4C2E-B48A-3AEE407F0F73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EDBA5AA-FF99-4C42-8FA7-4B5838D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0EAF4-7291-4768-9440-3725B3A8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8DF730-891D-490D-9779-A5BF3BE62D2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D72671-C18D-4017-8F49-630BBBA7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A1C6D3-AEC5-4ED6-AC64-5225E48414E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D80438-FE8E-4CC5-8434-D61DFCA96E49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4D7A07A8-B8FA-4643-A5D8-2C012DC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20" y="90266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A01E3D7D-168C-426B-B78A-A7537C179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81" y="1222320"/>
            <a:ext cx="6186889" cy="44133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771672E-BF0D-44C9-84CA-CEAD685616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3470" y="962725"/>
            <a:ext cx="5593276" cy="4932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D26270E8-3401-467A-B316-9D0702EC1BD0}"/>
                  </a:ext>
                </a:extLst>
              </p14:cNvPr>
              <p14:cNvContentPartPr/>
              <p14:nvPr/>
            </p14:nvContentPartPr>
            <p14:xfrm>
              <a:off x="948240" y="2707560"/>
              <a:ext cx="10569600" cy="16120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D26270E8-3401-467A-B316-9D0702EC1BD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8880" y="2698200"/>
                <a:ext cx="10588320" cy="163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836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415D-074A-4C2E-B48A-3AEE407F0F73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EDBA5AA-FF99-4C42-8FA7-4B5838D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0EAF4-7291-4768-9440-3725B3A8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8DF730-891D-490D-9779-A5BF3BE62D2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D72671-C18D-4017-8F49-630BBBA7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A1C6D3-AEC5-4ED6-AC64-5225E48414E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D80438-FE8E-4CC5-8434-D61DFCA96E49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4D7A07A8-B8FA-4643-A5D8-2C012DC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59" y="105039"/>
            <a:ext cx="10515600" cy="468173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DECEEA1-7F4D-4569-B43F-18F1209F81C4}"/>
              </a:ext>
            </a:extLst>
          </p:cNvPr>
          <p:cNvSpPr txBox="1"/>
          <p:nvPr/>
        </p:nvSpPr>
        <p:spPr>
          <a:xfrm>
            <a:off x="8709959" y="1002173"/>
            <a:ext cx="6143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NimbusRomNo9L-Medi"/>
              </a:rPr>
              <a:t>Input Layer </a:t>
            </a:r>
            <a:endParaRPr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1DB5A1F-F242-4AF5-8CE0-12D27337914B}"/>
              </a:ext>
            </a:extLst>
          </p:cNvPr>
          <p:cNvGrpSpPr/>
          <p:nvPr/>
        </p:nvGrpSpPr>
        <p:grpSpPr>
          <a:xfrm>
            <a:off x="8766119" y="1448750"/>
            <a:ext cx="2212376" cy="692973"/>
            <a:chOff x="319596" y="1366530"/>
            <a:chExt cx="2818008" cy="89373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FC18CFB-9E8E-4B80-A30C-517F100D1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596" y="1366530"/>
              <a:ext cx="1270801" cy="23533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BEBFB69-4709-4DC5-B193-EC808A4A3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8223" y="1366530"/>
              <a:ext cx="1369381" cy="24669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83746DA-3197-4BC8-9AA3-47987D159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9596" y="1726961"/>
              <a:ext cx="1333408" cy="281895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3ECC971-0020-44AE-A254-3C5B20C87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9596" y="2011686"/>
              <a:ext cx="346229" cy="248575"/>
            </a:xfrm>
            <a:prstGeom prst="rect">
              <a:avLst/>
            </a:prstGeom>
          </p:spPr>
        </p:pic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5CE36885-111C-4781-937E-54468005FA30}"/>
              </a:ext>
            </a:extLst>
          </p:cNvPr>
          <p:cNvGrpSpPr/>
          <p:nvPr/>
        </p:nvGrpSpPr>
        <p:grpSpPr>
          <a:xfrm>
            <a:off x="410367" y="904241"/>
            <a:ext cx="7916551" cy="5026408"/>
            <a:chOff x="6462942" y="617702"/>
            <a:chExt cx="5650193" cy="4030513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A01E3D7D-168C-426B-B78A-A7537C17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62942" y="617702"/>
              <a:ext cx="5650193" cy="4030513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CCE999F-E1BC-4BE3-A8BD-D039606E253C}"/>
                </a:ext>
              </a:extLst>
            </p:cNvPr>
            <p:cNvSpPr/>
            <p:nvPr/>
          </p:nvSpPr>
          <p:spPr>
            <a:xfrm>
              <a:off x="7812350" y="2166151"/>
              <a:ext cx="2938508" cy="190869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95783C66-6767-40A5-ADFE-F0FF4B594858}"/>
                </a:ext>
              </a:extLst>
            </p:cNvPr>
            <p:cNvSpPr/>
            <p:nvPr/>
          </p:nvSpPr>
          <p:spPr>
            <a:xfrm>
              <a:off x="6560598" y="3051310"/>
              <a:ext cx="1265066" cy="103791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1156666-D53B-4906-B1B2-00FA149FAF35}"/>
                </a:ext>
              </a:extLst>
            </p:cNvPr>
            <p:cNvSpPr/>
            <p:nvPr/>
          </p:nvSpPr>
          <p:spPr>
            <a:xfrm>
              <a:off x="7825664" y="1592786"/>
              <a:ext cx="2499066" cy="528875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7B91C1BB-9E1D-4CB7-B5C9-5876D86B42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1977" y="2437020"/>
            <a:ext cx="3651223" cy="508182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8FEBDE14-4264-42D4-ADD4-659D21AD4A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3600" y="3240499"/>
            <a:ext cx="2859627" cy="28049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CDE99241-AF9F-4DB3-B8B1-814C68E7A1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76679" y="3816286"/>
            <a:ext cx="3881817" cy="65048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586F67D-D0BA-4779-BB3D-AB4F559AF3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19669" y="5278995"/>
            <a:ext cx="5008259" cy="11418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0C64ACAC-BAB3-4CBF-9A34-2541DD0408C8}"/>
                  </a:ext>
                </a:extLst>
              </p14:cNvPr>
              <p14:cNvContentPartPr/>
              <p14:nvPr/>
            </p14:nvContentPartPr>
            <p14:xfrm>
              <a:off x="10376280" y="3265200"/>
              <a:ext cx="12960" cy="360"/>
            </p14:xfrm>
          </p:contentPart>
        </mc:Choice>
        <mc:Fallback>
          <p:pic>
            <p:nvPicPr>
              <p:cNvPr id="16" name="墨迹 15">
                <a:extLst>
                  <a:ext uri="{FF2B5EF4-FFF2-40B4-BE49-F238E27FC236}">
                    <a16:creationId xmlns:a16="http://schemas.microsoft.com/office/drawing/2014/main" id="{0C64ACAC-BAB3-4CBF-9A34-2541DD0408C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60440" y="3201840"/>
                <a:ext cx="442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墨迹 16">
                <a:extLst>
                  <a:ext uri="{FF2B5EF4-FFF2-40B4-BE49-F238E27FC236}">
                    <a16:creationId xmlns:a16="http://schemas.microsoft.com/office/drawing/2014/main" id="{63F7E510-0314-4E4C-BCA1-D26888366666}"/>
                  </a:ext>
                </a:extLst>
              </p14:cNvPr>
              <p14:cNvContentPartPr/>
              <p14:nvPr/>
            </p14:nvContentPartPr>
            <p14:xfrm>
              <a:off x="2760840" y="3150000"/>
              <a:ext cx="7418520" cy="2334600"/>
            </p14:xfrm>
          </p:contentPart>
        </mc:Choice>
        <mc:Fallback>
          <p:pic>
            <p:nvPicPr>
              <p:cNvPr id="17" name="墨迹 16">
                <a:extLst>
                  <a:ext uri="{FF2B5EF4-FFF2-40B4-BE49-F238E27FC236}">
                    <a16:creationId xmlns:a16="http://schemas.microsoft.com/office/drawing/2014/main" id="{63F7E510-0314-4E4C-BCA1-D268883666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51480" y="3140640"/>
                <a:ext cx="7437240" cy="235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362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415D-074A-4C2E-B48A-3AEE407F0F73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EDBA5AA-FF99-4C42-8FA7-4B5838D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0EAF4-7291-4768-9440-3725B3A8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8DF730-891D-490D-9779-A5BF3BE62D2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D72671-C18D-4017-8F49-630BBBA7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A1C6D3-AEC5-4ED6-AC64-5225E48414E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D80438-FE8E-4CC5-8434-D61DFCA96E49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4D7A07A8-B8FA-4643-A5D8-2C012DC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59" y="105039"/>
            <a:ext cx="10515600" cy="468173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5CE36885-111C-4781-937E-54468005FA30}"/>
              </a:ext>
            </a:extLst>
          </p:cNvPr>
          <p:cNvGrpSpPr/>
          <p:nvPr/>
        </p:nvGrpSpPr>
        <p:grpSpPr>
          <a:xfrm>
            <a:off x="53914" y="1421871"/>
            <a:ext cx="5930786" cy="4621051"/>
            <a:chOff x="6462942" y="617702"/>
            <a:chExt cx="5650193" cy="4030513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A01E3D7D-168C-426B-B78A-A7537C17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2942" y="617702"/>
              <a:ext cx="5650193" cy="4030513"/>
            </a:xfrm>
            <a:prstGeom prst="rect">
              <a:avLst/>
            </a:prstGeom>
          </p:spPr>
        </p:pic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1156666-D53B-4906-B1B2-00FA149FAF35}"/>
                </a:ext>
              </a:extLst>
            </p:cNvPr>
            <p:cNvSpPr/>
            <p:nvPr/>
          </p:nvSpPr>
          <p:spPr>
            <a:xfrm>
              <a:off x="7825664" y="1592786"/>
              <a:ext cx="2499066" cy="528875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DE491DE-E7F3-4D70-B1D2-779D08C63247}"/>
              </a:ext>
            </a:extLst>
          </p:cNvPr>
          <p:cNvGrpSpPr/>
          <p:nvPr/>
        </p:nvGrpSpPr>
        <p:grpSpPr>
          <a:xfrm>
            <a:off x="5860570" y="777853"/>
            <a:ext cx="6277516" cy="6080147"/>
            <a:chOff x="-14857" y="554361"/>
            <a:chExt cx="6277516" cy="6080147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00F1B407-B031-4BD2-9D48-4AF8F5AEF941}"/>
                </a:ext>
              </a:extLst>
            </p:cNvPr>
            <p:cNvGrpSpPr/>
            <p:nvPr/>
          </p:nvGrpSpPr>
          <p:grpSpPr>
            <a:xfrm>
              <a:off x="12781" y="554361"/>
              <a:ext cx="6249878" cy="3100768"/>
              <a:chOff x="12781" y="554361"/>
              <a:chExt cx="6249878" cy="3100768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0F9FFD0C-20F8-499D-81B4-26EB9E2E6B88}"/>
                  </a:ext>
                </a:extLst>
              </p:cNvPr>
              <p:cNvSpPr txBox="1"/>
              <p:nvPr/>
            </p:nvSpPr>
            <p:spPr>
              <a:xfrm>
                <a:off x="12781" y="554361"/>
                <a:ext cx="61433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1" dirty="0">
                    <a:solidFill>
                      <a:srgbClr val="000000"/>
                    </a:solidFill>
                    <a:effectLst/>
                    <a:latin typeface="NimbusRomNo9L-Medi"/>
                  </a:rPr>
                  <a:t>Review Encoder</a:t>
                </a:r>
                <a:endParaRPr lang="zh-CN" altLang="en-US" dirty="0"/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CFFC544-6AC1-4B6A-ADA1-4C2DD6623ABE}"/>
                  </a:ext>
                </a:extLst>
              </p:cNvPr>
              <p:cNvSpPr txBox="1"/>
              <p:nvPr/>
            </p:nvSpPr>
            <p:spPr>
              <a:xfrm>
                <a:off x="29495" y="902380"/>
                <a:ext cx="61433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i="1" dirty="0">
                    <a:solidFill>
                      <a:srgbClr val="00B0F0"/>
                    </a:solidFill>
                    <a:effectLst/>
                    <a:latin typeface="NimbusRomNo9L-ReguItal"/>
                  </a:rPr>
                  <a:t>Multi-Head Self-Attention</a:t>
                </a:r>
                <a:endParaRPr lang="zh-CN" altLang="en-US" dirty="0">
                  <a:solidFill>
                    <a:srgbClr val="00B0F0"/>
                  </a:solidFill>
                </a:endParaRPr>
              </a:p>
            </p:txBody>
          </p:sp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62117499-24EE-449A-9EB2-97587890299E}"/>
                  </a:ext>
                </a:extLst>
              </p:cNvPr>
              <p:cNvGrpSpPr/>
              <p:nvPr/>
            </p:nvGrpSpPr>
            <p:grpSpPr>
              <a:xfrm>
                <a:off x="12781" y="1351732"/>
                <a:ext cx="6249878" cy="2303397"/>
                <a:chOff x="219059" y="3353777"/>
                <a:chExt cx="6249878" cy="2303397"/>
              </a:xfrm>
            </p:grpSpPr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DF892134-14BA-4159-9A7A-A0BB363D052F}"/>
                    </a:ext>
                  </a:extLst>
                </p:cNvPr>
                <p:cNvSpPr txBox="1"/>
                <p:nvPr/>
              </p:nvSpPr>
              <p:spPr>
                <a:xfrm>
                  <a:off x="219059" y="3353777"/>
                  <a:ext cx="6143346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800" dirty="0">
                      <a:solidFill>
                        <a:srgbClr val="000000"/>
                      </a:solidFill>
                      <a:effectLst/>
                      <a:latin typeface="NimbusRomNo9L-Regu"/>
                      <a:ea typeface="宋体" panose="02010600030101010101" pitchFamily="2" charset="-122"/>
                    </a:rPr>
                    <a:t>Given three in</a:t>
                  </a:r>
                  <a:r>
                    <a:rPr lang="en-US" altLang="zh-CN" sz="1800" dirty="0">
                      <a:solidFill>
                        <a:srgbClr val="000000"/>
                      </a:solidFill>
                      <a:effectLst/>
                      <a:latin typeface="NimbusRomNo9L-Regu"/>
                    </a:rPr>
                    <a:t>put matrices                                           and                      </a:t>
                  </a:r>
                </a:p>
                <a:p>
                  <a:r>
                    <a:rPr lang="en-US" altLang="zh-CN" sz="1800" dirty="0">
                      <a:solidFill>
                        <a:srgbClr val="000000"/>
                      </a:solidFill>
                      <a:effectLst/>
                      <a:latin typeface="NimbusRomNo9L-Regu"/>
                    </a:rPr>
                    <a:t>where </a:t>
                  </a:r>
                  <a:r>
                    <a:rPr lang="en-US" altLang="zh-CN" i="1" dirty="0">
                      <a:solidFill>
                        <a:srgbClr val="000000"/>
                      </a:solidFill>
                      <a:latin typeface="CMMI10"/>
                    </a:rPr>
                    <a:t>                </a:t>
                  </a:r>
                  <a:r>
                    <a:rPr lang="en-US" altLang="zh-CN" sz="1800" dirty="0">
                      <a:solidFill>
                        <a:srgbClr val="000000"/>
                      </a:solidFill>
                      <a:effectLst/>
                      <a:latin typeface="NimbusRomNo9L-Regu"/>
                    </a:rPr>
                    <a:t>, the attention function is defined as:  </a:t>
                  </a:r>
                  <a:endParaRPr lang="zh-CN" altLang="en-US" dirty="0"/>
                </a:p>
              </p:txBody>
            </p:sp>
            <p:pic>
              <p:nvPicPr>
                <p:cNvPr id="52" name="图片 51">
                  <a:extLst>
                    <a:ext uri="{FF2B5EF4-FFF2-40B4-BE49-F238E27FC236}">
                      <a16:creationId xmlns:a16="http://schemas.microsoft.com/office/drawing/2014/main" id="{196F3F53-A987-4B27-A6BF-823A506267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48251" y="3423630"/>
                  <a:ext cx="2110371" cy="208260"/>
                </a:xfrm>
                <a:prstGeom prst="rect">
                  <a:avLst/>
                </a:prstGeom>
              </p:spPr>
            </p:pic>
            <p:pic>
              <p:nvPicPr>
                <p:cNvPr id="54" name="图片 53">
                  <a:extLst>
                    <a:ext uri="{FF2B5EF4-FFF2-40B4-BE49-F238E27FC236}">
                      <a16:creationId xmlns:a16="http://schemas.microsoft.com/office/drawing/2014/main" id="{A2FF1334-5E86-4DB3-88DD-38CC52EC85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44999" y="3408964"/>
                  <a:ext cx="1023938" cy="185738"/>
                </a:xfrm>
                <a:prstGeom prst="rect">
                  <a:avLst/>
                </a:prstGeom>
              </p:spPr>
            </p:pic>
            <p:pic>
              <p:nvPicPr>
                <p:cNvPr id="56" name="图片 55">
                  <a:extLst>
                    <a:ext uri="{FF2B5EF4-FFF2-40B4-BE49-F238E27FC236}">
                      <a16:creationId xmlns:a16="http://schemas.microsoft.com/office/drawing/2014/main" id="{D00D209A-FDC0-4818-9A21-1A15A356E3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4996" y="3676942"/>
                  <a:ext cx="795338" cy="209550"/>
                </a:xfrm>
                <a:prstGeom prst="rect">
                  <a:avLst/>
                </a:prstGeom>
              </p:spPr>
            </p:pic>
            <p:pic>
              <p:nvPicPr>
                <p:cNvPr id="58" name="图片 57">
                  <a:extLst>
                    <a:ext uri="{FF2B5EF4-FFF2-40B4-BE49-F238E27FC236}">
                      <a16:creationId xmlns:a16="http://schemas.microsoft.com/office/drawing/2014/main" id="{BDC7C64B-6480-4605-85C2-F0C06C6723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9596" y="4055407"/>
                  <a:ext cx="4423003" cy="266767"/>
                </a:xfrm>
                <a:prstGeom prst="rect">
                  <a:avLst/>
                </a:prstGeom>
              </p:spPr>
            </p:pic>
            <p:pic>
              <p:nvPicPr>
                <p:cNvPr id="60" name="图片 59">
                  <a:extLst>
                    <a:ext uri="{FF2B5EF4-FFF2-40B4-BE49-F238E27FC236}">
                      <a16:creationId xmlns:a16="http://schemas.microsoft.com/office/drawing/2014/main" id="{98BE412A-62AD-48D6-98A8-185B2B0983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9596" y="4440008"/>
                  <a:ext cx="4572000" cy="708967"/>
                </a:xfrm>
                <a:prstGeom prst="rect">
                  <a:avLst/>
                </a:prstGeom>
              </p:spPr>
            </p:pic>
            <p:pic>
              <p:nvPicPr>
                <p:cNvPr id="62" name="图片 61">
                  <a:extLst>
                    <a:ext uri="{FF2B5EF4-FFF2-40B4-BE49-F238E27FC236}">
                      <a16:creationId xmlns:a16="http://schemas.microsoft.com/office/drawing/2014/main" id="{079563A7-B771-476C-A724-08890F9EED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9596" y="5177325"/>
                  <a:ext cx="5208252" cy="47984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C3226D2-7074-4C1B-80AC-66EEDF4603CC}"/>
                </a:ext>
              </a:extLst>
            </p:cNvPr>
            <p:cNvGrpSpPr/>
            <p:nvPr/>
          </p:nvGrpSpPr>
          <p:grpSpPr>
            <a:xfrm>
              <a:off x="-14857" y="3834392"/>
              <a:ext cx="6158203" cy="2800116"/>
              <a:chOff x="-14857" y="3834392"/>
              <a:chExt cx="6158203" cy="2800116"/>
            </a:xfrm>
          </p:grpSpPr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BF266180-E73D-402B-ACEF-43FE35696D19}"/>
                  </a:ext>
                </a:extLst>
              </p:cNvPr>
              <p:cNvSpPr txBox="1"/>
              <p:nvPr/>
            </p:nvSpPr>
            <p:spPr>
              <a:xfrm>
                <a:off x="0" y="3834392"/>
                <a:ext cx="61433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800" i="1" dirty="0">
                    <a:solidFill>
                      <a:srgbClr val="00B0F0"/>
                    </a:solidFill>
                    <a:effectLst/>
                    <a:latin typeface="NimbusRomNo9L-ReguItal"/>
                  </a:rPr>
                  <a:t>Position-wise Feed-Forward</a:t>
                </a:r>
                <a:endParaRPr lang="zh-CN" altLang="en-US" dirty="0"/>
              </a:p>
            </p:txBody>
          </p: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2B44954F-64B6-42E0-86DE-0FC9CACACA37}"/>
                  </a:ext>
                </a:extLst>
              </p:cNvPr>
              <p:cNvSpPr txBox="1"/>
              <p:nvPr/>
            </p:nvSpPr>
            <p:spPr>
              <a:xfrm>
                <a:off x="29495" y="4201201"/>
                <a:ext cx="496557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NimbusRomNo9L-Regu"/>
                  </a:rPr>
                  <a:t>For the input</a:t>
                </a:r>
                <a:r>
                  <a:rPr lang="en-US" altLang="zh-CN" dirty="0"/>
                  <a:t>                        </a:t>
                </a:r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NimbusRomNo9L-Regu"/>
                  </a:rPr>
                  <a:t>the calculation process of this sub-layer is </a:t>
                </a:r>
                <a:endParaRPr lang="zh-CN" altLang="en-US" dirty="0"/>
              </a:p>
            </p:txBody>
          </p:sp>
          <p:pic>
            <p:nvPicPr>
              <p:cNvPr id="69" name="图片 68">
                <a:extLst>
                  <a:ext uri="{FF2B5EF4-FFF2-40B4-BE49-F238E27FC236}">
                    <a16:creationId xmlns:a16="http://schemas.microsoft.com/office/drawing/2014/main" id="{C48C669E-67EC-45C7-BA31-048E43804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40355" y="4234559"/>
                <a:ext cx="1150537" cy="216063"/>
              </a:xfrm>
              <a:prstGeom prst="rect">
                <a:avLst/>
              </a:prstGeom>
            </p:spPr>
          </p:pic>
          <p:pic>
            <p:nvPicPr>
              <p:cNvPr id="71" name="图片 70">
                <a:extLst>
                  <a:ext uri="{FF2B5EF4-FFF2-40B4-BE49-F238E27FC236}">
                    <a16:creationId xmlns:a16="http://schemas.microsoft.com/office/drawing/2014/main" id="{AB992C0F-82B0-49FD-AFB8-AEC7A72E2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14857" y="4823722"/>
                <a:ext cx="6032930" cy="884996"/>
              </a:xfrm>
              <a:prstGeom prst="rect">
                <a:avLst/>
              </a:prstGeom>
            </p:spPr>
          </p:pic>
          <p:pic>
            <p:nvPicPr>
              <p:cNvPr id="73" name="图片 72">
                <a:extLst>
                  <a:ext uri="{FF2B5EF4-FFF2-40B4-BE49-F238E27FC236}">
                    <a16:creationId xmlns:a16="http://schemas.microsoft.com/office/drawing/2014/main" id="{8A901882-DD89-4DF6-BBE0-359D6A5F4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279" y="5802408"/>
                <a:ext cx="4872008" cy="832100"/>
              </a:xfrm>
              <a:prstGeom prst="rect">
                <a:avLst/>
              </a:prstGeom>
            </p:spPr>
          </p:pic>
        </p:grp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07AF5D48-7DFA-4E17-8C2D-39F8E9D0BB94}"/>
              </a:ext>
            </a:extLst>
          </p:cNvPr>
          <p:cNvSpPr/>
          <p:nvPr/>
        </p:nvSpPr>
        <p:spPr>
          <a:xfrm>
            <a:off x="4574635" y="1853337"/>
            <a:ext cx="1330287" cy="354929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墨迹 17">
                <a:extLst>
                  <a:ext uri="{FF2B5EF4-FFF2-40B4-BE49-F238E27FC236}">
                    <a16:creationId xmlns:a16="http://schemas.microsoft.com/office/drawing/2014/main" id="{A256F4E5-14C5-4CF2-85A7-253B217A1DF6}"/>
                  </a:ext>
                </a:extLst>
              </p14:cNvPr>
              <p14:cNvContentPartPr/>
              <p14:nvPr/>
            </p14:nvContentPartPr>
            <p14:xfrm>
              <a:off x="302400" y="1109520"/>
              <a:ext cx="9443880" cy="5698440"/>
            </p14:xfrm>
          </p:contentPart>
        </mc:Choice>
        <mc:Fallback>
          <p:pic>
            <p:nvPicPr>
              <p:cNvPr id="18" name="墨迹 17">
                <a:extLst>
                  <a:ext uri="{FF2B5EF4-FFF2-40B4-BE49-F238E27FC236}">
                    <a16:creationId xmlns:a16="http://schemas.microsoft.com/office/drawing/2014/main" id="{A256F4E5-14C5-4CF2-85A7-253B217A1DF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3040" y="1100160"/>
                <a:ext cx="9462600" cy="57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942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415D-074A-4C2E-B48A-3AEE407F0F73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EDBA5AA-FF99-4C42-8FA7-4B5838D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0EAF4-7291-4768-9440-3725B3A8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8DF730-891D-490D-9779-A5BF3BE62D2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D72671-C18D-4017-8F49-630BBBA7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A1C6D3-AEC5-4ED6-AC64-5225E48414E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D80438-FE8E-4CC5-8434-D61DFCA96E49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4D7A07A8-B8FA-4643-A5D8-2C012DC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59" y="105039"/>
            <a:ext cx="10515600" cy="468173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2EFBED5-6687-411C-ADD5-33B68E28FB6E}"/>
              </a:ext>
            </a:extLst>
          </p:cNvPr>
          <p:cNvGrpSpPr/>
          <p:nvPr/>
        </p:nvGrpSpPr>
        <p:grpSpPr>
          <a:xfrm>
            <a:off x="219059" y="1956505"/>
            <a:ext cx="6143346" cy="2449039"/>
            <a:chOff x="-47346" y="708366"/>
            <a:chExt cx="6143346" cy="2449039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5D45AA22-FCA9-4D24-BEFA-92F051F750DC}"/>
                </a:ext>
              </a:extLst>
            </p:cNvPr>
            <p:cNvSpPr txBox="1"/>
            <p:nvPr/>
          </p:nvSpPr>
          <p:spPr>
            <a:xfrm>
              <a:off x="-47346" y="708366"/>
              <a:ext cx="61433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b="1" dirty="0">
                  <a:solidFill>
                    <a:srgbClr val="000000"/>
                  </a:solidFill>
                  <a:effectLst/>
                  <a:latin typeface="NimbusRomNo9L-Medi"/>
                </a:rPr>
                <a:t>User Encoder </a:t>
              </a:r>
              <a:endParaRPr lang="zh-CN" altLang="en-US" dirty="0"/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0CBC1830-8615-4DC4-BB75-6082B8DA6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339" y="1122698"/>
              <a:ext cx="2077979" cy="39961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53107D8-15B3-4CDA-8AE5-468262A14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593" y="1567309"/>
              <a:ext cx="4783902" cy="342437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1685344C-C1CE-4EAC-9342-B33385FCE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593" y="2011920"/>
              <a:ext cx="5090794" cy="340106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611A4F6C-3E32-492C-890A-945121AE3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7339" y="2454200"/>
              <a:ext cx="5211254" cy="703205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AEAEF98-F87F-406A-8E6D-22C991A87961}"/>
              </a:ext>
            </a:extLst>
          </p:cNvPr>
          <p:cNvGrpSpPr/>
          <p:nvPr/>
        </p:nvGrpSpPr>
        <p:grpSpPr>
          <a:xfrm>
            <a:off x="5648650" y="1322503"/>
            <a:ext cx="6132982" cy="3980724"/>
            <a:chOff x="5648650" y="621029"/>
            <a:chExt cx="6132982" cy="3980724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A01E3D7D-168C-426B-B78A-A7537C17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48650" y="621029"/>
              <a:ext cx="6132982" cy="3980724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0D8AC55-6836-4C02-BA51-00D6F4695E21}"/>
                </a:ext>
              </a:extLst>
            </p:cNvPr>
            <p:cNvSpPr/>
            <p:nvPr/>
          </p:nvSpPr>
          <p:spPr>
            <a:xfrm>
              <a:off x="6241002" y="1567309"/>
              <a:ext cx="905522" cy="121140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AC59623B-15FE-4CB0-A03A-664488BF1B26}"/>
                  </a:ext>
                </a:extLst>
              </p14:cNvPr>
              <p14:cNvContentPartPr/>
              <p14:nvPr/>
            </p14:nvContentPartPr>
            <p14:xfrm>
              <a:off x="403200" y="2559240"/>
              <a:ext cx="6972840" cy="186624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AC59623B-15FE-4CB0-A03A-664488BF1B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3840" y="2549880"/>
                <a:ext cx="6991560" cy="18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443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415D-074A-4C2E-B48A-3AEE407F0F73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EDBA5AA-FF99-4C42-8FA7-4B5838D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0EAF4-7291-4768-9440-3725B3A8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8DF730-891D-490D-9779-A5BF3BE62D2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D72671-C18D-4017-8F49-630BBBA7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A1C6D3-AEC5-4ED6-AC64-5225E48414E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D80438-FE8E-4CC5-8434-D61DFCA96E49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4D7A07A8-B8FA-4643-A5D8-2C012DC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59" y="105039"/>
            <a:ext cx="10515600" cy="468173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2BA653BA-A209-4A9E-A01B-A4CE59037AD5}"/>
              </a:ext>
            </a:extLst>
          </p:cNvPr>
          <p:cNvGrpSpPr/>
          <p:nvPr/>
        </p:nvGrpSpPr>
        <p:grpSpPr>
          <a:xfrm>
            <a:off x="-80583" y="708366"/>
            <a:ext cx="7624462" cy="5320973"/>
            <a:chOff x="7353799" y="2401868"/>
            <a:chExt cx="4187808" cy="2733852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EF6611CD-15A7-456B-BD79-D686EE72B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53799" y="2401868"/>
              <a:ext cx="4187808" cy="2733852"/>
            </a:xfrm>
            <a:prstGeom prst="rect">
              <a:avLst/>
            </a:prstGeom>
          </p:spPr>
        </p:pic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61835D47-0CB7-4532-B8D9-AB4A752CA493}"/>
                </a:ext>
              </a:extLst>
            </p:cNvPr>
            <p:cNvSpPr/>
            <p:nvPr/>
          </p:nvSpPr>
          <p:spPr>
            <a:xfrm>
              <a:off x="7563775" y="2401868"/>
              <a:ext cx="2112885" cy="341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09825097-2CF8-4461-93AE-9EFA6D6F48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4944" y="1604814"/>
            <a:ext cx="4747205" cy="393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69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453</Words>
  <Application>Microsoft Office PowerPoint</Application>
  <PresentationFormat>宽屏</PresentationFormat>
  <Paragraphs>103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CMMI10</vt:lpstr>
      <vt:lpstr>CMMI7</vt:lpstr>
      <vt:lpstr>CMSY10</vt:lpstr>
      <vt:lpstr>NimbusRomNo9L-Medi</vt:lpstr>
      <vt:lpstr>NimbusRomNo9L-Regu</vt:lpstr>
      <vt:lpstr>NimbusRomNo9L-ReguItal</vt:lpstr>
      <vt:lpstr>等线</vt:lpstr>
      <vt:lpstr>等线 Light</vt:lpstr>
      <vt:lpstr>黑体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Experiments</vt:lpstr>
      <vt:lpstr>Method</vt:lpstr>
      <vt:lpstr>Method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L.L</dc:creator>
  <cp:lastModifiedBy>L.L</cp:lastModifiedBy>
  <cp:revision>126</cp:revision>
  <dcterms:created xsi:type="dcterms:W3CDTF">2020-10-29T08:01:58Z</dcterms:created>
  <dcterms:modified xsi:type="dcterms:W3CDTF">2021-06-04T14:10:53Z</dcterms:modified>
</cp:coreProperties>
</file>